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58" r:id="rId4"/>
    <p:sldId id="274" r:id="rId5"/>
    <p:sldId id="275" r:id="rId6"/>
    <p:sldId id="276" r:id="rId7"/>
    <p:sldId id="272" r:id="rId8"/>
    <p:sldId id="273" r:id="rId9"/>
    <p:sldId id="260" r:id="rId10"/>
    <p:sldId id="265" r:id="rId11"/>
  </p:sldIdLst>
  <p:sldSz cx="18288000" cy="10287000"/>
  <p:notesSz cx="6858000" cy="9144000"/>
  <p:embeddedFontLst>
    <p:embeddedFont>
      <p:font typeface="Aptos" panose="020B0004020202020204" pitchFamily="34" charset="0"/>
      <p:regular r:id="rId13"/>
      <p:bold r:id="rId14"/>
      <p:italic r:id="rId15"/>
      <p:boldItalic r:id="rId16"/>
    </p:embeddedFont>
    <p:embeddedFont>
      <p:font typeface="DB Helvethaica X" panose="02000506090000020004" charset="-34"/>
      <p:regular r:id="rId17"/>
    </p:embeddedFont>
    <p:embeddedFont>
      <p:font typeface="DB Helvethaica X Bd" panose="02000506090000020004" charset="-34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734"/>
    <a:srgbClr val="EEF0F2"/>
    <a:srgbClr val="AB8E2D"/>
    <a:srgbClr val="0E4632"/>
    <a:srgbClr val="E6E6E6"/>
    <a:srgbClr val="1A5A42"/>
    <a:srgbClr val="10513A"/>
    <a:srgbClr val="AE9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DA1BFE-A712-4759-84E0-929D72D9F5B3}" v="1" dt="2025-04-03T07:10:10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37" autoAdjust="0"/>
  </p:normalViewPr>
  <p:slideViewPr>
    <p:cSldViewPr>
      <p:cViewPr varScale="1">
        <p:scale>
          <a:sx n="46" d="100"/>
          <a:sy n="46" d="100"/>
        </p:scale>
        <p:origin x="75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amee.ka" userId="c04a4fd4-81c9-4e28-b686-d2e48349ffd1" providerId="ADAL" clId="{C8DA1BFE-A712-4759-84E0-929D72D9F5B3}"/>
    <pc:docChg chg="undo custSel delSld modSld">
      <pc:chgData name="laksamee.ka" userId="c04a4fd4-81c9-4e28-b686-d2e48349ffd1" providerId="ADAL" clId="{C8DA1BFE-A712-4759-84E0-929D72D9F5B3}" dt="2025-04-03T07:11:31.592" v="18" actId="14100"/>
      <pc:docMkLst>
        <pc:docMk/>
      </pc:docMkLst>
      <pc:sldChg chg="modSp mod">
        <pc:chgData name="laksamee.ka" userId="c04a4fd4-81c9-4e28-b686-d2e48349ffd1" providerId="ADAL" clId="{C8DA1BFE-A712-4759-84E0-929D72D9F5B3}" dt="2025-04-03T07:11:31.592" v="18" actId="14100"/>
        <pc:sldMkLst>
          <pc:docMk/>
          <pc:sldMk cId="0" sldId="256"/>
        </pc:sldMkLst>
        <pc:spChg chg="mod">
          <ac:chgData name="laksamee.ka" userId="c04a4fd4-81c9-4e28-b686-d2e48349ffd1" providerId="ADAL" clId="{C8DA1BFE-A712-4759-84E0-929D72D9F5B3}" dt="2025-04-03T07:11:12.784" v="15" actId="20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aksamee.ka" userId="c04a4fd4-81c9-4e28-b686-d2e48349ffd1" providerId="ADAL" clId="{C8DA1BFE-A712-4759-84E0-929D72D9F5B3}" dt="2025-04-03T07:09:52.874" v="7" actId="2711"/>
          <ac:spMkLst>
            <pc:docMk/>
            <pc:sldMk cId="0" sldId="256"/>
            <ac:spMk id="18" creationId="{A6B154DE-46B4-048A-43A3-B03379CE26F1}"/>
          </ac:spMkLst>
        </pc:spChg>
        <pc:spChg chg="mod">
          <ac:chgData name="laksamee.ka" userId="c04a4fd4-81c9-4e28-b686-d2e48349ffd1" providerId="ADAL" clId="{C8DA1BFE-A712-4759-84E0-929D72D9F5B3}" dt="2025-04-03T07:11:06.071" v="13" actId="113"/>
          <ac:spMkLst>
            <pc:docMk/>
            <pc:sldMk cId="0" sldId="256"/>
            <ac:spMk id="21" creationId="{0A6987C3-21CA-2902-2817-0EC8C9AFCB03}"/>
          </ac:spMkLst>
        </pc:spChg>
        <pc:spChg chg="mod">
          <ac:chgData name="laksamee.ka" userId="c04a4fd4-81c9-4e28-b686-d2e48349ffd1" providerId="ADAL" clId="{C8DA1BFE-A712-4759-84E0-929D72D9F5B3}" dt="2025-04-03T07:09:56.457" v="8" actId="2711"/>
          <ac:spMkLst>
            <pc:docMk/>
            <pc:sldMk cId="0" sldId="256"/>
            <ac:spMk id="22" creationId="{59BB00AA-65B9-5B9B-6A50-EE1562ED3E2F}"/>
          </ac:spMkLst>
        </pc:spChg>
        <pc:picChg chg="mod">
          <ac:chgData name="laksamee.ka" userId="c04a4fd4-81c9-4e28-b686-d2e48349ffd1" providerId="ADAL" clId="{C8DA1BFE-A712-4759-84E0-929D72D9F5B3}" dt="2025-04-03T07:11:31.592" v="18" actId="14100"/>
          <ac:picMkLst>
            <pc:docMk/>
            <pc:sldMk cId="0" sldId="256"/>
            <ac:picMk id="6" creationId="{6BC83D72-00FF-712D-B4E0-FDC05E4CB741}"/>
          </ac:picMkLst>
        </pc:picChg>
      </pc:sldChg>
      <pc:sldChg chg="del">
        <pc:chgData name="laksamee.ka" userId="c04a4fd4-81c9-4e28-b686-d2e48349ffd1" providerId="ADAL" clId="{C8DA1BFE-A712-4759-84E0-929D72D9F5B3}" dt="2025-04-03T07:03:40.681" v="0" actId="47"/>
        <pc:sldMkLst>
          <pc:docMk/>
          <pc:sldMk cId="4042538276" sldId="271"/>
        </pc:sldMkLst>
      </pc:sldChg>
    </pc:docChg>
  </pc:docChgLst>
  <pc:docChgLst>
    <pc:chgData name="laksamee.ka" userId="c04a4fd4-81c9-4e28-b686-d2e48349ffd1" providerId="ADAL" clId="{D6FBB380-F1D8-480D-9FCD-B0B93E5880EF}"/>
    <pc:docChg chg="undo custSel modSld modMainMaster">
      <pc:chgData name="laksamee.ka" userId="c04a4fd4-81c9-4e28-b686-d2e48349ffd1" providerId="ADAL" clId="{D6FBB380-F1D8-480D-9FCD-B0B93E5880EF}" dt="2024-06-26T09:02:44.958" v="269" actId="2711"/>
      <pc:docMkLst>
        <pc:docMk/>
      </pc:docMkLst>
      <pc:sldChg chg="delSp modSp mod">
        <pc:chgData name="laksamee.ka" userId="c04a4fd4-81c9-4e28-b686-d2e48349ffd1" providerId="ADAL" clId="{D6FBB380-F1D8-480D-9FCD-B0B93E5880EF}" dt="2024-06-26T09:00:05.631" v="161" actId="478"/>
        <pc:sldMkLst>
          <pc:docMk/>
          <pc:sldMk cId="0" sldId="256"/>
        </pc:sldMkLst>
      </pc:sldChg>
      <pc:sldChg chg="delSp modSp mod">
        <pc:chgData name="laksamee.ka" userId="c04a4fd4-81c9-4e28-b686-d2e48349ffd1" providerId="ADAL" clId="{D6FBB380-F1D8-480D-9FCD-B0B93E5880EF}" dt="2024-06-26T08:58:42.036" v="136" actId="1076"/>
        <pc:sldMkLst>
          <pc:docMk/>
          <pc:sldMk cId="0" sldId="258"/>
        </pc:sldMkLst>
      </pc:sldChg>
      <pc:sldChg chg="modSp mod">
        <pc:chgData name="laksamee.ka" userId="c04a4fd4-81c9-4e28-b686-d2e48349ffd1" providerId="ADAL" clId="{D6FBB380-F1D8-480D-9FCD-B0B93E5880EF}" dt="2024-06-26T09:01:17.310" v="237" actId="14100"/>
        <pc:sldMkLst>
          <pc:docMk/>
          <pc:sldMk cId="4042538276" sldId="271"/>
        </pc:sldMkLst>
      </pc:sldChg>
      <pc:sldChg chg="modSp mod">
        <pc:chgData name="laksamee.ka" userId="c04a4fd4-81c9-4e28-b686-d2e48349ffd1" providerId="ADAL" clId="{D6FBB380-F1D8-480D-9FCD-B0B93E5880EF}" dt="2024-06-26T09:02:44.958" v="269" actId="2711"/>
        <pc:sldMkLst>
          <pc:docMk/>
          <pc:sldMk cId="2557813351" sldId="272"/>
        </pc:sldMkLst>
      </pc:sldChg>
      <pc:sldChg chg="modSp mod">
        <pc:chgData name="laksamee.ka" userId="c04a4fd4-81c9-4e28-b686-d2e48349ffd1" providerId="ADAL" clId="{D6FBB380-F1D8-480D-9FCD-B0B93E5880EF}" dt="2024-06-26T09:01:13.186" v="235" actId="14100"/>
        <pc:sldMkLst>
          <pc:docMk/>
          <pc:sldMk cId="4114397964" sldId="273"/>
        </pc:sldMkLst>
      </pc:sldChg>
      <pc:sldChg chg="addSp delSp modSp mod">
        <pc:chgData name="laksamee.ka" userId="c04a4fd4-81c9-4e28-b686-d2e48349ffd1" providerId="ADAL" clId="{D6FBB380-F1D8-480D-9FCD-B0B93E5880EF}" dt="2024-06-26T09:00:22.576" v="164" actId="1076"/>
        <pc:sldMkLst>
          <pc:docMk/>
          <pc:sldMk cId="2046113790" sldId="274"/>
        </pc:sldMkLst>
      </pc:sldChg>
      <pc:sldChg chg="addSp delSp modSp mod">
        <pc:chgData name="laksamee.ka" userId="c04a4fd4-81c9-4e28-b686-d2e48349ffd1" providerId="ADAL" clId="{D6FBB380-F1D8-480D-9FCD-B0B93E5880EF}" dt="2024-06-26T09:00:19.657" v="163" actId="1076"/>
        <pc:sldMkLst>
          <pc:docMk/>
          <pc:sldMk cId="4096480575" sldId="275"/>
        </pc:sldMkLst>
      </pc:sldChg>
      <pc:sldChg chg="addSp delSp modSp mod">
        <pc:chgData name="laksamee.ka" userId="c04a4fd4-81c9-4e28-b686-d2e48349ffd1" providerId="ADAL" clId="{D6FBB380-F1D8-480D-9FCD-B0B93E5880EF}" dt="2024-06-26T09:00:33.057" v="168"/>
        <pc:sldMkLst>
          <pc:docMk/>
          <pc:sldMk cId="765261806" sldId="276"/>
        </pc:sldMkLst>
      </pc:sldChg>
      <pc:sldChg chg="modSp mod">
        <pc:chgData name="laksamee.ka" userId="c04a4fd4-81c9-4e28-b686-d2e48349ffd1" providerId="ADAL" clId="{D6FBB380-F1D8-480D-9FCD-B0B93E5880EF}" dt="2024-06-26T08:57:50.888" v="32" actId="20577"/>
        <pc:sldMkLst>
          <pc:docMk/>
          <pc:sldMk cId="219999854" sldId="278"/>
        </pc:sldMkLst>
      </pc:sldChg>
      <pc:sldMasterChg chg="modSp mod">
        <pc:chgData name="laksamee.ka" userId="c04a4fd4-81c9-4e28-b686-d2e48349ffd1" providerId="ADAL" clId="{D6FBB380-F1D8-480D-9FCD-B0B93E5880EF}" dt="2024-06-26T08:59:55.291" v="160" actId="207"/>
        <pc:sldMasterMkLst>
          <pc:docMk/>
          <pc:sldMasterMk cId="0" sldId="2147483648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D8D1B-56C5-437D-BABB-73C8C429E552}" type="datetimeFigureOut">
              <a:rPr lang="th-TH" smtClean="0"/>
              <a:t>03/08/68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B7F90-2848-47AA-8D34-4A4C6A2CC0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26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804-E1D9-450F-8025-C1865A2CCC92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50B3-910B-4761-A790-B596B2F9C0CD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2647-3A79-4160-B101-63B2BAE435C3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A77-5B7F-4C61-A824-45F5B867DD2D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BEF5-9460-48BB-8B41-B7A8FC7B2EEB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6C518-A749-4D0E-B3D0-3B492F1AD155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C37D-7B75-4B7F-A58C-80F3A7453E56}" type="datetime1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CC03-33E4-452F-A171-86EF9FBBFCF2}" type="datetime1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7E62-A2D4-4F0F-A246-2BDDB4BF4A10}" type="datetime1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CA5-DA29-4894-AD5C-F5C1C5F66F1C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BB2B-1446-4BE9-BE36-1CCE9BAC9CD4}" type="datetime1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4D61-7993-49E9-9817-801F323807FE}" type="datetime1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9600" y="9563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2013871"/>
            <a:ext cx="18640776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3" name="AutoShape 3"/>
          <p:cNvSpPr/>
          <p:nvPr/>
        </p:nvSpPr>
        <p:spPr>
          <a:xfrm>
            <a:off x="0" y="8801100"/>
            <a:ext cx="189357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4" name="AutoShape 4"/>
          <p:cNvSpPr/>
          <p:nvPr/>
        </p:nvSpPr>
        <p:spPr>
          <a:xfrm>
            <a:off x="9144000" y="0"/>
            <a:ext cx="9144000" cy="102870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5" name="AutoShape 5"/>
          <p:cNvSpPr/>
          <p:nvPr/>
        </p:nvSpPr>
        <p:spPr>
          <a:xfrm rot="5400000">
            <a:off x="3741737" y="5138738"/>
            <a:ext cx="10795000" cy="9525"/>
          </a:xfrm>
          <a:prstGeom prst="rect">
            <a:avLst/>
          </a:prstGeom>
          <a:solidFill>
            <a:srgbClr val="272727"/>
          </a:solidFill>
        </p:spPr>
        <p:txBody>
          <a:bodyPr/>
          <a:lstStyle/>
          <a:p>
            <a:endParaRPr lang="th-TH"/>
          </a:p>
        </p:txBody>
      </p:sp>
      <p:sp>
        <p:nvSpPr>
          <p:cNvPr id="9" name="AutoShape 9"/>
          <p:cNvSpPr/>
          <p:nvPr/>
        </p:nvSpPr>
        <p:spPr>
          <a:xfrm>
            <a:off x="4174" y="0"/>
            <a:ext cx="510174" cy="10287000"/>
          </a:xfrm>
          <a:prstGeom prst="rect">
            <a:avLst/>
          </a:prstGeom>
          <a:solidFill>
            <a:srgbClr val="EEF0F2"/>
          </a:solidFill>
        </p:spPr>
        <p:txBody>
          <a:bodyPr/>
          <a:lstStyle/>
          <a:p>
            <a:endParaRPr lang="th-TH"/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A6B154DE-46B4-048A-43A3-B03379CE26F1}"/>
              </a:ext>
            </a:extLst>
          </p:cNvPr>
          <p:cNvSpPr txBox="1"/>
          <p:nvPr/>
        </p:nvSpPr>
        <p:spPr>
          <a:xfrm>
            <a:off x="290448" y="7710726"/>
            <a:ext cx="9067927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 algn="ctr"/>
            <a:r>
              <a:rPr lang="th-TH" sz="3600" dirty="0">
                <a:solidFill>
                  <a:srgbClr val="AE902E"/>
                </a:solidFill>
                <a:latin typeface="DB Helvethaica X" panose="02000506090000020004" pitchFamily="2" charset="-34"/>
                <a:cs typeface="DB Helvethaica X" panose="02000506090000020004" pitchFamily="2" charset="-34"/>
              </a:rPr>
              <a:t>ภายใต้โครงการยุทธศาสตร์มหาวิทยาลัยราชภัฏ</a:t>
            </a:r>
          </a:p>
          <a:p>
            <a:pPr algn="ctr"/>
            <a:r>
              <a:rPr lang="th-TH" sz="3600" dirty="0">
                <a:solidFill>
                  <a:srgbClr val="AE902E"/>
                </a:solidFill>
                <a:latin typeface="DB Helvethaica X" panose="02000506090000020004" pitchFamily="2" charset="-34"/>
                <a:cs typeface="DB Helvethaica X" panose="02000506090000020004" pitchFamily="2" charset="-34"/>
              </a:rPr>
              <a:t>เพื่อการพัฒนาท้องถิ่นประจำปีงบประมาณ พ.ศ. 2568</a:t>
            </a: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0A6987C3-21CA-2902-2817-0EC8C9AFCB03}"/>
              </a:ext>
            </a:extLst>
          </p:cNvPr>
          <p:cNvSpPr txBox="1"/>
          <p:nvPr/>
        </p:nvSpPr>
        <p:spPr>
          <a:xfrm>
            <a:off x="685854" y="3144943"/>
            <a:ext cx="7829373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B Helvethaica X" panose="02000506090000020004" pitchFamily="2" charset="-34"/>
                <a:cs typeface="DB Helvethaica X" panose="02000506090000020004" pitchFamily="2" charset="-34"/>
              </a:rPr>
              <a:t>โครงการ..............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59BB00AA-65B9-5B9B-6A50-EE1562ED3E2F}"/>
              </a:ext>
            </a:extLst>
          </p:cNvPr>
          <p:cNvSpPr txBox="1"/>
          <p:nvPr/>
        </p:nvSpPr>
        <p:spPr>
          <a:xfrm>
            <a:off x="1066800" y="8935126"/>
            <a:ext cx="7610474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spcBef>
                <a:spcPct val="0"/>
              </a:spcBef>
            </a:pPr>
            <a:r>
              <a:rPr lang="th-TH" sz="3200" dirty="0">
                <a:solidFill>
                  <a:srgbClr val="272727"/>
                </a:solidFill>
                <a:latin typeface="DB Helvethaica X" panose="02000506090000020004" pitchFamily="2" charset="-34"/>
                <a:cs typeface="DB Helvethaica X" panose="02000506090000020004" pitchFamily="2" charset="-34"/>
              </a:rPr>
              <a:t>ผู้รับผิดชอบโครงการ........................</a:t>
            </a:r>
            <a:endParaRPr lang="en-US" sz="3200" u="none" dirty="0">
              <a:solidFill>
                <a:srgbClr val="272727"/>
              </a:solidFill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8D967D45-CFE5-9815-E911-3CD07B430F2B}"/>
              </a:ext>
            </a:extLst>
          </p:cNvPr>
          <p:cNvSpPr txBox="1"/>
          <p:nvPr/>
        </p:nvSpPr>
        <p:spPr>
          <a:xfrm>
            <a:off x="10805464" y="4000500"/>
            <a:ext cx="6195659" cy="123110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 algn="ctr"/>
            <a:r>
              <a:rPr lang="th-TH" sz="8000" dirty="0">
                <a:solidFill>
                  <a:schemeClr val="bg1"/>
                </a:solidFill>
              </a:rPr>
              <a:t>รูปภาพ</a:t>
            </a:r>
            <a:endParaRPr lang="en-US" sz="80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C83D72-00FF-712D-B4E0-FDC05E4CB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74" y="139158"/>
            <a:ext cx="1915934" cy="251020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2">
            <a:extLst>
              <a:ext uri="{FF2B5EF4-FFF2-40B4-BE49-F238E27FC236}">
                <a16:creationId xmlns:a16="http://schemas.microsoft.com/office/drawing/2014/main" id="{15B39EB8-ABF7-94FD-CE63-32CA64E1EBDD}"/>
              </a:ext>
            </a:extLst>
          </p:cNvPr>
          <p:cNvSpPr txBox="1"/>
          <p:nvPr/>
        </p:nvSpPr>
        <p:spPr>
          <a:xfrm>
            <a:off x="3134676" y="6044854"/>
            <a:ext cx="11912293" cy="1244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 algn="ctr"/>
            <a:r>
              <a:rPr lang="th-TH" sz="16600" dirty="0">
                <a:solidFill>
                  <a:srgbClr val="154734"/>
                </a:solidFill>
              </a:rPr>
              <a:t>ขอขอบคุณ</a:t>
            </a:r>
            <a:endParaRPr lang="en-US" sz="16600" dirty="0">
              <a:solidFill>
                <a:srgbClr val="154734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27765F6-2A8F-61AC-AA59-72AD43D22B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91856"/>
            <a:ext cx="2558167" cy="33516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58A137-1576-6E86-41E0-F36AA41C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>
            <a:cxnSpLocks/>
          </p:cNvCxnSpPr>
          <p:nvPr/>
        </p:nvCxnSpPr>
        <p:spPr>
          <a:xfrm>
            <a:off x="-48626" y="984711"/>
            <a:ext cx="12937204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457200" y="724588"/>
            <a:ext cx="13563600" cy="9137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>
              <a:tabLst>
                <a:tab pos="6718300" algn="l"/>
              </a:tabLst>
            </a:pPr>
            <a:r>
              <a:rPr lang="th-TH" dirty="0"/>
              <a:t>ที่มาของโครงการ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621A2BF-C68F-A2F7-8140-311693B61BB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52C4CF7A-B138-2930-5CBF-4617465FEE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4635DE3-CCA5-6426-67DC-DD1BF810BC4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446EEF-77D6-8779-E984-941ED2347A0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E5E48056-45E5-CE2E-FD61-AB408B8E3044}"/>
              </a:ext>
            </a:extLst>
          </p:cNvPr>
          <p:cNvSpPr txBox="1"/>
          <p:nvPr/>
        </p:nvSpPr>
        <p:spPr>
          <a:xfrm>
            <a:off x="1521251" y="3003948"/>
            <a:ext cx="5489149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ที่มาของโครงการสรุป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B4FD47-879D-94A1-5220-9FB946C7D39F}"/>
              </a:ext>
            </a:extLst>
          </p:cNvPr>
          <p:cNvCxnSpPr>
            <a:cxnSpLocks/>
          </p:cNvCxnSpPr>
          <p:nvPr/>
        </p:nvCxnSpPr>
        <p:spPr>
          <a:xfrm>
            <a:off x="-222952" y="6775911"/>
            <a:ext cx="12937204" cy="0"/>
          </a:xfrm>
          <a:prstGeom prst="line">
            <a:avLst/>
          </a:prstGeom>
          <a:ln w="1016000" cap="rnd">
            <a:solidFill>
              <a:srgbClr val="1547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9">
            <a:extLst>
              <a:ext uri="{FF2B5EF4-FFF2-40B4-BE49-F238E27FC236}">
                <a16:creationId xmlns:a16="http://schemas.microsoft.com/office/drawing/2014/main" id="{7C466101-AB40-2C14-688B-37C1CD1A9F7B}"/>
              </a:ext>
            </a:extLst>
          </p:cNvPr>
          <p:cNvSpPr txBox="1"/>
          <p:nvPr/>
        </p:nvSpPr>
        <p:spPr>
          <a:xfrm>
            <a:off x="457200" y="6438900"/>
            <a:ext cx="6400800" cy="8598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>
              <a:tabLst>
                <a:tab pos="6718300" algn="l"/>
              </a:tabLst>
            </a:pPr>
            <a:r>
              <a:rPr lang="th-TH" sz="6600" dirty="0"/>
              <a:t>วัตถุประสงค์ของโครงการ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483D0B-FAAA-A2A4-FC1E-8D7A6B31F87D}"/>
              </a:ext>
            </a:extLst>
          </p:cNvPr>
          <p:cNvSpPr txBox="1"/>
          <p:nvPr/>
        </p:nvSpPr>
        <p:spPr>
          <a:xfrm>
            <a:off x="1371599" y="7428811"/>
            <a:ext cx="472439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1. 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2. 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3.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....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E0F88-6C16-DCD4-9E2D-F7E9FD72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1676401" y="1725751"/>
            <a:ext cx="19812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1 </a:t>
            </a:r>
            <a:endParaRPr lang="en-US" dirty="0"/>
          </a:p>
        </p:txBody>
      </p:sp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EEF0F2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7AE0B1-C4C7-465F-3CC7-D8C8A1A66E82}"/>
              </a:ext>
            </a:extLst>
          </p:cNvPr>
          <p:cNvSpPr/>
          <p:nvPr/>
        </p:nvSpPr>
        <p:spPr>
          <a:xfrm>
            <a:off x="12877800" y="2218194"/>
            <a:ext cx="4995274" cy="770685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F83A794D-9996-C92C-DDC5-F7025ABC6713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5F7C2A-C4B8-08E0-B69F-5831CB2DC41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961A1B1E-1EE4-27ED-9258-A4598EE54B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415EEE-9BF6-E1C8-CFC3-3D7E06AADA4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D61F0E-684F-4205-B848-BD95CEAB25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097A2-AF87-7D4F-BDC4-38E6D37D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18C306C2-CF13-E04D-ED35-6CD7D3009229}"/>
              </a:ext>
            </a:extLst>
          </p:cNvPr>
          <p:cNvSpPr txBox="1"/>
          <p:nvPr/>
        </p:nvSpPr>
        <p:spPr>
          <a:xfrm>
            <a:off x="1676401" y="1725751"/>
            <a:ext cx="20574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2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52A4A6-A239-D997-BA8C-8D7E3176F02E}"/>
              </a:ext>
            </a:extLst>
          </p:cNvPr>
          <p:cNvSpPr/>
          <p:nvPr/>
        </p:nvSpPr>
        <p:spPr>
          <a:xfrm>
            <a:off x="12649200" y="1889682"/>
            <a:ext cx="4995274" cy="7706853"/>
          </a:xfrm>
          <a:prstGeom prst="rect">
            <a:avLst/>
          </a:prstGeom>
          <a:solidFill>
            <a:srgbClr val="0E4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bg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92FDF9E-F55D-6209-41A2-95DCC4CF59F1}"/>
              </a:ext>
            </a:extLst>
          </p:cNvPr>
          <p:cNvGrpSpPr/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62C22AA7-2C92-29EA-F195-80A71A00B652}"/>
                </a:ext>
              </a:extLst>
            </p:cNvPr>
            <p:cNvSpPr/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45EEEB-554F-4C4A-5379-8E8EE09A8D66}"/>
                </a:ext>
              </a:extLst>
            </p:cNvPr>
            <p:cNvSpPr/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CE8606B-4498-9781-78E5-918DC5343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9800A980-FE18-DB1B-B462-65A644B64F34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33B496D-A161-01B0-5F82-FE555EAB2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1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AE902E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B821992F-F235-5269-CD49-94857392694C}"/>
              </a:ext>
            </a:extLst>
          </p:cNvPr>
          <p:cNvSpPr txBox="1"/>
          <p:nvPr/>
        </p:nvSpPr>
        <p:spPr>
          <a:xfrm>
            <a:off x="1676401" y="1725751"/>
            <a:ext cx="21336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3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8D3F90-1EBA-8B88-6DA6-A29A10AE43FD}"/>
              </a:ext>
            </a:extLst>
          </p:cNvPr>
          <p:cNvSpPr/>
          <p:nvPr/>
        </p:nvSpPr>
        <p:spPr>
          <a:xfrm>
            <a:off x="12725400" y="1827478"/>
            <a:ext cx="4995274" cy="7706853"/>
          </a:xfrm>
          <a:prstGeom prst="rect">
            <a:avLst/>
          </a:prstGeom>
          <a:solidFill>
            <a:srgbClr val="AB8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bg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0DE2C0-DFA8-AD5E-1EA4-61DDE02488AC}"/>
              </a:ext>
            </a:extLst>
          </p:cNvPr>
          <p:cNvGrpSpPr/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91C883D1-ACE6-D476-F79A-7B8AB19BAF47}"/>
                </a:ext>
              </a:extLst>
            </p:cNvPr>
            <p:cNvSpPr/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8E2FFFB-3366-9D46-0DE0-B15E15F1A293}"/>
                </a:ext>
              </a:extLst>
            </p:cNvPr>
            <p:cNvSpPr/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944C906-C502-5D6C-C3DE-689E04F4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842E1EFD-B514-D0DF-6CCF-D41FC2464EA1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C71BCB-0E22-B227-BF2C-5F4CDDAF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8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AE902E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B821992F-F235-5269-CD49-94857392694C}"/>
              </a:ext>
            </a:extLst>
          </p:cNvPr>
          <p:cNvSpPr txBox="1"/>
          <p:nvPr/>
        </p:nvSpPr>
        <p:spPr>
          <a:xfrm>
            <a:off x="1676401" y="1725751"/>
            <a:ext cx="21336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.....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8D3F90-1EBA-8B88-6DA6-A29A10AE43FD}"/>
              </a:ext>
            </a:extLst>
          </p:cNvPr>
          <p:cNvSpPr/>
          <p:nvPr/>
        </p:nvSpPr>
        <p:spPr>
          <a:xfrm>
            <a:off x="12801600" y="1725751"/>
            <a:ext cx="4995274" cy="7706853"/>
          </a:xfrm>
          <a:prstGeom prst="rect">
            <a:avLst/>
          </a:prstGeom>
          <a:solidFill>
            <a:srgbClr val="AB8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bg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0DE2C0-DFA8-AD5E-1EA4-61DDE02488AC}"/>
              </a:ext>
            </a:extLst>
          </p:cNvPr>
          <p:cNvGrpSpPr/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91C883D1-ACE6-D476-F79A-7B8AB19BAF47}"/>
                </a:ext>
              </a:extLst>
            </p:cNvPr>
            <p:cNvSpPr/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8E2FFFB-3366-9D46-0DE0-B15E15F1A293}"/>
                </a:ext>
              </a:extLst>
            </p:cNvPr>
            <p:cNvSpPr/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944C906-C502-5D6C-C3DE-689E04F4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035C1-BB03-376D-F7BF-24DA2F23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A8C37AFB-8011-197B-046B-BD551B6853C4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526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/>
          <p:nvPr/>
        </p:nvSpPr>
        <p:spPr>
          <a:xfrm>
            <a:off x="0" y="0"/>
            <a:ext cx="18288000" cy="30861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/>
          <p:nvPr/>
        </p:nvCxnSpPr>
        <p:spPr>
          <a:xfrm>
            <a:off x="16796" y="1803861"/>
            <a:ext cx="7032196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609600" y="1485112"/>
            <a:ext cx="7809799" cy="9137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6300"/>
              </a:lnSpc>
              <a:spcBef>
                <a:spcPct val="0"/>
              </a:spcBef>
            </a:pPr>
            <a:r>
              <a:rPr lang="th-TH" sz="8000" u="none" dirty="0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ตามตัวชี้วัดโครงการ</a:t>
            </a:r>
          </a:p>
        </p:txBody>
      </p:sp>
      <p:graphicFrame>
        <p:nvGraphicFramePr>
          <p:cNvPr id="30" name="Google Shape;117;p4">
            <a:extLst>
              <a:ext uri="{FF2B5EF4-FFF2-40B4-BE49-F238E27FC236}">
                <a16:creationId xmlns:a16="http://schemas.microsoft.com/office/drawing/2014/main" id="{3CC1FCAB-B412-4575-59F1-0C260FD7A7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2507999"/>
              </p:ext>
            </p:extLst>
          </p:nvPr>
        </p:nvGraphicFramePr>
        <p:xfrm>
          <a:off x="1981200" y="4125576"/>
          <a:ext cx="14630400" cy="37611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8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ตัวชี้วัด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ค่าเป้าหมาย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ผลการดำเนินงาน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4B1964E-4123-E13A-BC18-13FD890D599F}"/>
              </a:ext>
            </a:extLst>
          </p:cNvPr>
          <p:cNvSpPr txBox="1"/>
          <p:nvPr/>
        </p:nvSpPr>
        <p:spPr>
          <a:xfrm>
            <a:off x="1981200" y="3184430"/>
            <a:ext cx="5410200" cy="8136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6300" u="none">
                <a:solidFill>
                  <a:srgbClr val="FFFFFF"/>
                </a:solidFill>
                <a:cs typeface="ฟ้อนต์ Medium"/>
              </a:defRPr>
            </a:lvl1pPr>
          </a:lstStyle>
          <a:p>
            <a:r>
              <a:rPr lang="th-TH" sz="5400" dirty="0">
                <a:solidFill>
                  <a:schemeClr val="tx1"/>
                </a:solidFill>
                <a:cs typeface="DB Helvethaica X" panose="02000506090000020004" pitchFamily="2" charset="-34"/>
              </a:rPr>
              <a:t>ผลลัพธ์ (</a:t>
            </a:r>
            <a:r>
              <a:rPr lang="en-US" sz="5400" dirty="0">
                <a:solidFill>
                  <a:schemeClr val="tx1"/>
                </a:solidFill>
                <a:cs typeface="DB Helvethaica X" panose="02000506090000020004" pitchFamily="2" charset="-34"/>
              </a:rPr>
              <a:t>Outcome)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C21D37-00F0-1B8E-FE0C-1038103FD60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4" name="Flowchart: Delay 3">
              <a:extLst>
                <a:ext uri="{FF2B5EF4-FFF2-40B4-BE49-F238E27FC236}">
                  <a16:creationId xmlns:a16="http://schemas.microsoft.com/office/drawing/2014/main" id="{8117FE2C-91DA-8EBA-3E4C-B51E3882ED8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5E5EF96-FE0C-4239-9A66-FAF9A56A9B7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11A1FB1-0EB5-48C9-4D9F-03F21B3913C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4941BD-A2E7-CAD3-D806-FED95A48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13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/>
          <p:nvPr/>
        </p:nvSpPr>
        <p:spPr>
          <a:xfrm>
            <a:off x="26321" y="-8590"/>
            <a:ext cx="18288000" cy="30861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/>
          <p:nvPr/>
        </p:nvCxnSpPr>
        <p:spPr>
          <a:xfrm>
            <a:off x="16796" y="1803861"/>
            <a:ext cx="7032196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609600" y="1485112"/>
            <a:ext cx="7809799" cy="8483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ตามตัวชี้วัดโครงการ</a:t>
            </a:r>
          </a:p>
        </p:txBody>
      </p:sp>
      <p:graphicFrame>
        <p:nvGraphicFramePr>
          <p:cNvPr id="30" name="Google Shape;117;p4">
            <a:extLst>
              <a:ext uri="{FF2B5EF4-FFF2-40B4-BE49-F238E27FC236}">
                <a16:creationId xmlns:a16="http://schemas.microsoft.com/office/drawing/2014/main" id="{3CC1FCAB-B412-4575-59F1-0C260FD7A754}"/>
              </a:ext>
            </a:extLst>
          </p:cNvPr>
          <p:cNvGraphicFramePr/>
          <p:nvPr/>
        </p:nvGraphicFramePr>
        <p:xfrm>
          <a:off x="1981200" y="4125576"/>
          <a:ext cx="14630400" cy="37611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8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ตัวชี้วัด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ค่าเป้าหมาย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ผลการดำเนินงาน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4B1964E-4123-E13A-BC18-13FD890D599F}"/>
              </a:ext>
            </a:extLst>
          </p:cNvPr>
          <p:cNvSpPr txBox="1"/>
          <p:nvPr/>
        </p:nvSpPr>
        <p:spPr>
          <a:xfrm>
            <a:off x="1981200" y="3184430"/>
            <a:ext cx="3733800" cy="8136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6300" u="none">
                <a:solidFill>
                  <a:srgbClr val="FFFFFF"/>
                </a:solidFill>
                <a:cs typeface="ฟ้อนต์ Medium"/>
              </a:defRPr>
            </a:lvl1pPr>
          </a:lstStyle>
          <a:p>
            <a:r>
              <a:rPr lang="th-TH" sz="5400" dirty="0">
                <a:solidFill>
                  <a:schemeClr val="tx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ผลผลิต (</a:t>
            </a:r>
            <a:r>
              <a:rPr lang="en-US" sz="5400" dirty="0">
                <a:solidFill>
                  <a:schemeClr val="tx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Output)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25EF76-9755-EC10-F3F7-9D10CE735AE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2" name="Flowchart: Delay 1">
              <a:extLst>
                <a:ext uri="{FF2B5EF4-FFF2-40B4-BE49-F238E27FC236}">
                  <a16:creationId xmlns:a16="http://schemas.microsoft.com/office/drawing/2014/main" id="{8D6E9F16-41E8-0573-246C-5E92281AF48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7B3113-FC23-FCAB-F6C1-1B8ED2E5237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E74097B-29CE-4397-054D-6B30F1FC2F7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C9929-95BD-1DC9-E721-6DCB323E2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9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3531602"/>
            <a:ext cx="18640776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3" name="AutoShape 3"/>
          <p:cNvSpPr/>
          <p:nvPr/>
        </p:nvSpPr>
        <p:spPr>
          <a:xfrm>
            <a:off x="0" y="6872134"/>
            <a:ext cx="189357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4" name="AutoShape 4"/>
          <p:cNvSpPr/>
          <p:nvPr/>
        </p:nvSpPr>
        <p:spPr>
          <a:xfrm>
            <a:off x="1" y="0"/>
            <a:ext cx="1600199" cy="102870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grpSp>
        <p:nvGrpSpPr>
          <p:cNvPr id="12" name="Group 12"/>
          <p:cNvGrpSpPr/>
          <p:nvPr/>
        </p:nvGrpSpPr>
        <p:grpSpPr>
          <a:xfrm>
            <a:off x="6052318" y="789167"/>
            <a:ext cx="9797281" cy="943110"/>
            <a:chOff x="1" y="-59580"/>
            <a:chExt cx="4586882" cy="1257481"/>
          </a:xfrm>
        </p:grpSpPr>
        <p:sp>
          <p:nvSpPr>
            <p:cNvPr id="13" name="TextBox 13"/>
            <p:cNvSpPr txBox="1"/>
            <p:nvPr/>
          </p:nvSpPr>
          <p:spPr>
            <a:xfrm>
              <a:off x="14973" y="705458"/>
              <a:ext cx="4556935" cy="4924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pPr lvl="1"/>
              <a:r>
                <a:rPr lang="th-TH" sz="2400" dirty="0">
                  <a:latin typeface="DB Helvethaica X" panose="02000506090000020004" pitchFamily="2" charset="-34"/>
                  <a:cs typeface="DB Helvethaica X" panose="02000506090000020004" pitchFamily="2" charset="-34"/>
                </a:rPr>
                <a:t>....................</a:t>
              </a:r>
              <a:endParaRPr lang="en-US" sz="2400" dirty="0">
                <a:latin typeface="DB Helvethaica X" panose="02000506090000020004" pitchFamily="2" charset="-34"/>
                <a:cs typeface="DB Helvethaica X" panose="02000506090000020004" pitchFamily="2" charset="-34"/>
              </a:endParaRP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1" y="-59580"/>
              <a:ext cx="4586882" cy="820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r>
                <a:rPr lang="th-TH" sz="4000" dirty="0">
                  <a:solidFill>
                    <a:srgbClr val="AE902E"/>
                  </a:solidFill>
                  <a:latin typeface="DB Helvethaica X Bd" panose="02000506090000020004" pitchFamily="2" charset="-34"/>
                  <a:cs typeface="DB Helvethaica X Bd" panose="02000506090000020004" pitchFamily="2" charset="-34"/>
                </a:rPr>
                <a:t>จุดเด่น</a:t>
              </a:r>
              <a:endParaRPr lang="en-US" sz="4000" dirty="0">
                <a:solidFill>
                  <a:srgbClr val="AE902E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endParaRPr>
            </a:p>
          </p:txBody>
        </p:sp>
      </p:grpSp>
      <p:grpSp>
        <p:nvGrpSpPr>
          <p:cNvPr id="28" name="Group 12">
            <a:extLst>
              <a:ext uri="{FF2B5EF4-FFF2-40B4-BE49-F238E27FC236}">
                <a16:creationId xmlns:a16="http://schemas.microsoft.com/office/drawing/2014/main" id="{7A747041-FF6C-14C9-E647-79967738AB80}"/>
              </a:ext>
            </a:extLst>
          </p:cNvPr>
          <p:cNvGrpSpPr/>
          <p:nvPr/>
        </p:nvGrpSpPr>
        <p:grpSpPr>
          <a:xfrm>
            <a:off x="6086437" y="3678417"/>
            <a:ext cx="9797281" cy="943110"/>
            <a:chOff x="1" y="-59580"/>
            <a:chExt cx="4586882" cy="1257481"/>
          </a:xfrm>
        </p:grpSpPr>
        <p:sp>
          <p:nvSpPr>
            <p:cNvPr id="29" name="TextBox 13">
              <a:extLst>
                <a:ext uri="{FF2B5EF4-FFF2-40B4-BE49-F238E27FC236}">
                  <a16:creationId xmlns:a16="http://schemas.microsoft.com/office/drawing/2014/main" id="{A35FD79D-70A1-0A69-C7AA-D0CA821026C3}"/>
                </a:ext>
              </a:extLst>
            </p:cNvPr>
            <p:cNvSpPr txBox="1"/>
            <p:nvPr/>
          </p:nvSpPr>
          <p:spPr>
            <a:xfrm>
              <a:off x="14973" y="705458"/>
              <a:ext cx="4556935" cy="4924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pPr lvl="1"/>
              <a:r>
                <a:rPr lang="th-TH" sz="2400" dirty="0">
                  <a:latin typeface="DB Helvethaica X" panose="02000506090000020004" pitchFamily="2" charset="-34"/>
                  <a:cs typeface="DB Helvethaica X" panose="02000506090000020004" pitchFamily="2" charset="-34"/>
                </a:rPr>
                <a:t>....................</a:t>
              </a:r>
              <a:endParaRPr lang="en-US" sz="2400" dirty="0">
                <a:latin typeface="DB Helvethaica X" panose="02000506090000020004" pitchFamily="2" charset="-34"/>
                <a:cs typeface="DB Helvethaica X" panose="02000506090000020004" pitchFamily="2" charset="-34"/>
              </a:endParaRPr>
            </a:p>
          </p:txBody>
        </p:sp>
        <p:sp>
          <p:nvSpPr>
            <p:cNvPr id="30" name="TextBox 14">
              <a:extLst>
                <a:ext uri="{FF2B5EF4-FFF2-40B4-BE49-F238E27FC236}">
                  <a16:creationId xmlns:a16="http://schemas.microsoft.com/office/drawing/2014/main" id="{E360C46B-61AD-7B4F-81D3-19C007A40B79}"/>
                </a:ext>
              </a:extLst>
            </p:cNvPr>
            <p:cNvSpPr txBox="1"/>
            <p:nvPr/>
          </p:nvSpPr>
          <p:spPr>
            <a:xfrm>
              <a:off x="1" y="-59580"/>
              <a:ext cx="4586882" cy="820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r>
                <a:rPr lang="th-TH" sz="4000" dirty="0">
                  <a:latin typeface="DB Helvethaica X Bd" panose="02000506090000020004" pitchFamily="2" charset="-34"/>
                  <a:cs typeface="DB Helvethaica X Bd" panose="02000506090000020004" pitchFamily="2" charset="-34"/>
                </a:rPr>
                <a:t>ปัญหา</a:t>
              </a:r>
              <a:endParaRPr lang="en-US" sz="4000" dirty="0">
                <a:latin typeface="DB Helvethaica X Bd" panose="02000506090000020004" pitchFamily="2" charset="-34"/>
                <a:cs typeface="DB Helvethaica X Bd" panose="02000506090000020004" pitchFamily="2" charset="-34"/>
              </a:endParaRPr>
            </a:p>
          </p:txBody>
        </p:sp>
      </p:grpSp>
      <p:grpSp>
        <p:nvGrpSpPr>
          <p:cNvPr id="31" name="Group 12">
            <a:extLst>
              <a:ext uri="{FF2B5EF4-FFF2-40B4-BE49-F238E27FC236}">
                <a16:creationId xmlns:a16="http://schemas.microsoft.com/office/drawing/2014/main" id="{56EC34A9-8E9B-F67D-258D-764A01DBEA75}"/>
              </a:ext>
            </a:extLst>
          </p:cNvPr>
          <p:cNvGrpSpPr/>
          <p:nvPr/>
        </p:nvGrpSpPr>
        <p:grpSpPr>
          <a:xfrm>
            <a:off x="6087575" y="7072729"/>
            <a:ext cx="9797281" cy="943110"/>
            <a:chOff x="1" y="-59580"/>
            <a:chExt cx="4586882" cy="1257481"/>
          </a:xfrm>
        </p:grpSpPr>
        <p:sp>
          <p:nvSpPr>
            <p:cNvPr id="32" name="TextBox 13">
              <a:extLst>
                <a:ext uri="{FF2B5EF4-FFF2-40B4-BE49-F238E27FC236}">
                  <a16:creationId xmlns:a16="http://schemas.microsoft.com/office/drawing/2014/main" id="{9509E772-BA08-E046-6272-E864EC0639B0}"/>
                </a:ext>
              </a:extLst>
            </p:cNvPr>
            <p:cNvSpPr txBox="1"/>
            <p:nvPr/>
          </p:nvSpPr>
          <p:spPr>
            <a:xfrm>
              <a:off x="14973" y="705458"/>
              <a:ext cx="4556935" cy="4924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pPr lvl="1"/>
              <a:r>
                <a:rPr lang="th-TH" sz="2400" dirty="0">
                  <a:latin typeface="DB Helvethaica X" panose="02000506090000020004" pitchFamily="2" charset="-34"/>
                  <a:cs typeface="DB Helvethaica X" panose="02000506090000020004" pitchFamily="2" charset="-34"/>
                </a:rPr>
                <a:t>....................</a:t>
              </a:r>
              <a:endParaRPr lang="en-US" sz="2400" dirty="0">
                <a:latin typeface="DB Helvethaica X" panose="02000506090000020004" pitchFamily="2" charset="-34"/>
                <a:cs typeface="DB Helvethaica X" panose="02000506090000020004" pitchFamily="2" charset="-34"/>
              </a:endParaRPr>
            </a:p>
          </p:txBody>
        </p:sp>
        <p:sp>
          <p:nvSpPr>
            <p:cNvPr id="33" name="TextBox 14">
              <a:extLst>
                <a:ext uri="{FF2B5EF4-FFF2-40B4-BE49-F238E27FC236}">
                  <a16:creationId xmlns:a16="http://schemas.microsoft.com/office/drawing/2014/main" id="{1E4EC40B-AA71-813C-0B43-47A1FC4D9302}"/>
                </a:ext>
              </a:extLst>
            </p:cNvPr>
            <p:cNvSpPr txBox="1"/>
            <p:nvPr/>
          </p:nvSpPr>
          <p:spPr>
            <a:xfrm>
              <a:off x="1" y="-59580"/>
              <a:ext cx="4586882" cy="820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r>
                <a:rPr lang="th-TH" sz="4000" dirty="0">
                  <a:solidFill>
                    <a:srgbClr val="154734"/>
                  </a:solidFill>
                  <a:latin typeface="DB Helvethaica X Bd" panose="02000506090000020004" pitchFamily="2" charset="-34"/>
                  <a:cs typeface="DB Helvethaica X Bd" panose="02000506090000020004" pitchFamily="2" charset="-34"/>
                </a:rPr>
                <a:t>แนวทางแก้ไข</a:t>
              </a:r>
              <a:endParaRPr lang="en-US" sz="4000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398BC0B-4645-8FC5-14BE-263F7D82B974}"/>
              </a:ext>
            </a:extLst>
          </p:cNvPr>
          <p:cNvSpPr/>
          <p:nvPr/>
        </p:nvSpPr>
        <p:spPr>
          <a:xfrm>
            <a:off x="1600201" y="1"/>
            <a:ext cx="3918750" cy="3531602"/>
          </a:xfrm>
          <a:prstGeom prst="rect">
            <a:avLst/>
          </a:prstGeom>
          <a:solidFill>
            <a:srgbClr val="EEF0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tx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tx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C01B50B-1C55-0487-1BFA-B730AD8FDE6F}"/>
              </a:ext>
            </a:extLst>
          </p:cNvPr>
          <p:cNvSpPr/>
          <p:nvPr/>
        </p:nvSpPr>
        <p:spPr>
          <a:xfrm>
            <a:off x="1600200" y="3531601"/>
            <a:ext cx="3918750" cy="3350058"/>
          </a:xfrm>
          <a:prstGeom prst="rect">
            <a:avLst/>
          </a:prstGeom>
          <a:solidFill>
            <a:srgbClr val="AE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90C99D1-AD82-AC9A-1754-1EB1D58DAEFD}"/>
              </a:ext>
            </a:extLst>
          </p:cNvPr>
          <p:cNvSpPr/>
          <p:nvPr/>
        </p:nvSpPr>
        <p:spPr>
          <a:xfrm>
            <a:off x="1600200" y="6881659"/>
            <a:ext cx="3918750" cy="340534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FDDFC3F-5FCC-3FB2-CB54-AA5009CD8B5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6" name="Flowchart: Delay 5">
              <a:extLst>
                <a:ext uri="{FF2B5EF4-FFF2-40B4-BE49-F238E27FC236}">
                  <a16:creationId xmlns:a16="http://schemas.microsoft.com/office/drawing/2014/main" id="{858979D5-07BD-4685-6B97-AEBE19C83AD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139D0AF-61B1-ABCE-5588-F7169BECAB2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1847D24-A9E9-03B4-877D-C597AF87062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774194-D7FA-4312-7B6C-7D56BA0B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กำหนดเอง 2">
      <a:majorFont>
        <a:latin typeface="DB Helvethaica X"/>
        <a:ea typeface=""/>
        <a:cs typeface="DB Helvethaica X"/>
      </a:majorFont>
      <a:minorFont>
        <a:latin typeface="DB Helvethaica X"/>
        <a:ea typeface=""/>
        <a:cs typeface="DB Helvethaica X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184</Words>
  <Application>Microsoft Office PowerPoint</Application>
  <PresentationFormat>กำหนดเอง</PresentationFormat>
  <Paragraphs>61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5" baseType="lpstr">
      <vt:lpstr>Arial</vt:lpstr>
      <vt:lpstr>DB Helvethaica X Bd</vt:lpstr>
      <vt:lpstr>Aptos</vt:lpstr>
      <vt:lpstr>DB Helvethaica X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it_support</dc:creator>
  <cp:lastModifiedBy>ASUS</cp:lastModifiedBy>
  <cp:revision>18</cp:revision>
  <dcterms:created xsi:type="dcterms:W3CDTF">2006-08-16T00:00:00Z</dcterms:created>
  <dcterms:modified xsi:type="dcterms:W3CDTF">2025-08-03T02:40:55Z</dcterms:modified>
  <dc:identifier>DAFFht0uMm0</dc:identifier>
</cp:coreProperties>
</file>