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7556500" cy="10693400"/>
  <p:notesSz cx="6858000" cy="9144000"/>
  <p:embeddedFontLst>
    <p:embeddedFont>
      <p:font typeface="TH SarabunPSK" panose="020B0500040200020003" pitchFamily="34" charset="-34"/>
      <p:regular r:id="rId3"/>
      <p:bold r:id="rId4"/>
      <p:italic r:id="rId5"/>
      <p:boldItalic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E6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7D2987-3E3B-4193-BBA0-4F6BD0F8A81B}" v="1" dt="2025-07-07T06:23:20.7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0" d="100"/>
          <a:sy n="50" d="100"/>
        </p:scale>
        <p:origin x="2310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microsoft.com/office/2016/11/relationships/changesInfo" Target="changesInfos/changesInfo1.xml"/><Relationship Id="rId5" Type="http://schemas.openxmlformats.org/officeDocument/2006/relationships/font" Target="fonts/font3.fntdata"/><Relationship Id="rId10" Type="http://schemas.openxmlformats.org/officeDocument/2006/relationships/tableStyles" Target="tableStyles.xml"/><Relationship Id="rId4" Type="http://schemas.openxmlformats.org/officeDocument/2006/relationships/font" Target="fonts/font2.fntdata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ksamee.ka" userId="c04a4fd4-81c9-4e28-b686-d2e48349ffd1" providerId="ADAL" clId="{767D2987-3E3B-4193-BBA0-4F6BD0F8A81B}"/>
    <pc:docChg chg="undo custSel modSld">
      <pc:chgData name="laksamee.ka" userId="c04a4fd4-81c9-4e28-b686-d2e48349ffd1" providerId="ADAL" clId="{767D2987-3E3B-4193-BBA0-4F6BD0F8A81B}" dt="2025-07-07T06:27:30.441" v="380" actId="20577"/>
      <pc:docMkLst>
        <pc:docMk/>
      </pc:docMkLst>
      <pc:sldChg chg="addSp modSp mod">
        <pc:chgData name="laksamee.ka" userId="c04a4fd4-81c9-4e28-b686-d2e48349ffd1" providerId="ADAL" clId="{767D2987-3E3B-4193-BBA0-4F6BD0F8A81B}" dt="2025-07-07T06:27:30.441" v="380" actId="20577"/>
        <pc:sldMkLst>
          <pc:docMk/>
          <pc:sldMk cId="0" sldId="256"/>
        </pc:sldMkLst>
        <pc:spChg chg="add mod">
          <ac:chgData name="laksamee.ka" userId="c04a4fd4-81c9-4e28-b686-d2e48349ffd1" providerId="ADAL" clId="{767D2987-3E3B-4193-BBA0-4F6BD0F8A81B}" dt="2025-07-07T06:27:30.441" v="380" actId="20577"/>
          <ac:spMkLst>
            <pc:docMk/>
            <pc:sldMk cId="0" sldId="256"/>
            <ac:spMk id="4" creationId="{5EA335E9-BCDD-654C-E223-12452E80BBEA}"/>
          </ac:spMkLst>
        </pc:spChg>
        <pc:spChg chg="mod">
          <ac:chgData name="laksamee.ka" userId="c04a4fd4-81c9-4e28-b686-d2e48349ffd1" providerId="ADAL" clId="{767D2987-3E3B-4193-BBA0-4F6BD0F8A81B}" dt="2025-07-07T06:25:57.669" v="222" actId="14100"/>
          <ac:spMkLst>
            <pc:docMk/>
            <pc:sldMk cId="0" sldId="256"/>
            <ac:spMk id="7" creationId="{00000000-0000-0000-0000-000000000000}"/>
          </ac:spMkLst>
        </pc:spChg>
        <pc:spChg chg="mod">
          <ac:chgData name="laksamee.ka" userId="c04a4fd4-81c9-4e28-b686-d2e48349ffd1" providerId="ADAL" clId="{767D2987-3E3B-4193-BBA0-4F6BD0F8A81B}" dt="2025-07-07T06:25:09.495" v="204" actId="1076"/>
          <ac:spMkLst>
            <pc:docMk/>
            <pc:sldMk cId="0" sldId="256"/>
            <ac:spMk id="19" creationId="{00000000-0000-0000-0000-000000000000}"/>
          </ac:spMkLst>
        </pc:spChg>
        <pc:spChg chg="mod">
          <ac:chgData name="laksamee.ka" userId="c04a4fd4-81c9-4e28-b686-d2e48349ffd1" providerId="ADAL" clId="{767D2987-3E3B-4193-BBA0-4F6BD0F8A81B}" dt="2025-07-07T06:26:00.670" v="223" actId="1076"/>
          <ac:spMkLst>
            <pc:docMk/>
            <pc:sldMk cId="0" sldId="256"/>
            <ac:spMk id="52" creationId="{7901C785-4C0B-09C1-2F05-6451B5438132}"/>
          </ac:spMkLst>
        </pc:spChg>
        <pc:spChg chg="mod">
          <ac:chgData name="laksamee.ka" userId="c04a4fd4-81c9-4e28-b686-d2e48349ffd1" providerId="ADAL" clId="{767D2987-3E3B-4193-BBA0-4F6BD0F8A81B}" dt="2025-07-07T06:25:30.500" v="207" actId="14100"/>
          <ac:spMkLst>
            <pc:docMk/>
            <pc:sldMk cId="0" sldId="256"/>
            <ac:spMk id="56" creationId="{4F07950F-E5EA-2699-B784-8B474A89FFDE}"/>
          </ac:spMkLst>
        </pc:spChg>
        <pc:grpChg chg="mod">
          <ac:chgData name="laksamee.ka" userId="c04a4fd4-81c9-4e28-b686-d2e48349ffd1" providerId="ADAL" clId="{767D2987-3E3B-4193-BBA0-4F6BD0F8A81B}" dt="2025-07-07T06:23:50.189" v="74" actId="1076"/>
          <ac:grpSpMkLst>
            <pc:docMk/>
            <pc:sldMk cId="0" sldId="256"/>
            <ac:grpSpMk id="9" creationId="{00000000-0000-0000-0000-000000000000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F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Freeform 7">
            <a:extLst>
              <a:ext uri="{FF2B5EF4-FFF2-40B4-BE49-F238E27FC236}">
                <a16:creationId xmlns:a16="http://schemas.microsoft.com/office/drawing/2014/main" id="{4F07950F-E5EA-2699-B784-8B474A89FFDE}"/>
              </a:ext>
            </a:extLst>
          </p:cNvPr>
          <p:cNvSpPr/>
          <p:nvPr/>
        </p:nvSpPr>
        <p:spPr>
          <a:xfrm>
            <a:off x="0" y="860210"/>
            <a:ext cx="7580806" cy="505826"/>
          </a:xfrm>
          <a:custGeom>
            <a:avLst/>
            <a:gdLst/>
            <a:ahLst/>
            <a:cxnLst/>
            <a:rect l="l" t="t" r="r" b="b"/>
            <a:pathLst>
              <a:path w="2912836" h="410531">
                <a:moveTo>
                  <a:pt x="0" y="0"/>
                </a:moveTo>
                <a:lnTo>
                  <a:pt x="2912836" y="0"/>
                </a:lnTo>
                <a:lnTo>
                  <a:pt x="2912836" y="410531"/>
                </a:lnTo>
                <a:lnTo>
                  <a:pt x="0" y="410531"/>
                </a:lnTo>
                <a:close/>
              </a:path>
            </a:pathLst>
          </a:custGeom>
          <a:solidFill>
            <a:srgbClr val="C6E663"/>
          </a:solidFill>
        </p:spPr>
        <p:txBody>
          <a:bodyPr/>
          <a:lstStyle/>
          <a:p>
            <a:endParaRPr lang="th-TH"/>
          </a:p>
        </p:txBody>
      </p:sp>
      <p:sp>
        <p:nvSpPr>
          <p:cNvPr id="2" name="Freeform 2"/>
          <p:cNvSpPr/>
          <p:nvPr/>
        </p:nvSpPr>
        <p:spPr>
          <a:xfrm flipV="1">
            <a:off x="6789112" y="9624235"/>
            <a:ext cx="1209939" cy="1209939"/>
          </a:xfrm>
          <a:custGeom>
            <a:avLst/>
            <a:gdLst/>
            <a:ahLst/>
            <a:cxnLst/>
            <a:rect l="l" t="t" r="r" b="b"/>
            <a:pathLst>
              <a:path w="1209939" h="1209939">
                <a:moveTo>
                  <a:pt x="0" y="1209939"/>
                </a:moveTo>
                <a:lnTo>
                  <a:pt x="1209939" y="1209939"/>
                </a:lnTo>
                <a:lnTo>
                  <a:pt x="1209939" y="0"/>
                </a:lnTo>
                <a:lnTo>
                  <a:pt x="0" y="0"/>
                </a:lnTo>
                <a:lnTo>
                  <a:pt x="0" y="1209939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th-TH"/>
          </a:p>
        </p:txBody>
      </p:sp>
      <p:sp>
        <p:nvSpPr>
          <p:cNvPr id="3" name="Freeform 3"/>
          <p:cNvSpPr/>
          <p:nvPr/>
        </p:nvSpPr>
        <p:spPr>
          <a:xfrm flipH="1" flipV="1">
            <a:off x="-439051" y="9624235"/>
            <a:ext cx="1209939" cy="1209939"/>
          </a:xfrm>
          <a:custGeom>
            <a:avLst/>
            <a:gdLst/>
            <a:ahLst/>
            <a:cxnLst/>
            <a:rect l="l" t="t" r="r" b="b"/>
            <a:pathLst>
              <a:path w="1209939" h="1209939">
                <a:moveTo>
                  <a:pt x="1209939" y="1209939"/>
                </a:moveTo>
                <a:lnTo>
                  <a:pt x="0" y="1209939"/>
                </a:lnTo>
                <a:lnTo>
                  <a:pt x="0" y="0"/>
                </a:lnTo>
                <a:lnTo>
                  <a:pt x="1209939" y="0"/>
                </a:lnTo>
                <a:lnTo>
                  <a:pt x="1209939" y="1209939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th-TH"/>
          </a:p>
        </p:txBody>
      </p:sp>
      <p:sp>
        <p:nvSpPr>
          <p:cNvPr id="7" name="Freeform 7"/>
          <p:cNvSpPr/>
          <p:nvPr/>
        </p:nvSpPr>
        <p:spPr>
          <a:xfrm>
            <a:off x="-7444" y="-33097"/>
            <a:ext cx="7580806" cy="1134684"/>
          </a:xfrm>
          <a:custGeom>
            <a:avLst/>
            <a:gdLst/>
            <a:ahLst/>
            <a:cxnLst/>
            <a:rect l="l" t="t" r="r" b="b"/>
            <a:pathLst>
              <a:path w="2912836" h="410531">
                <a:moveTo>
                  <a:pt x="0" y="0"/>
                </a:moveTo>
                <a:lnTo>
                  <a:pt x="2912836" y="0"/>
                </a:lnTo>
                <a:lnTo>
                  <a:pt x="2912836" y="410531"/>
                </a:lnTo>
                <a:lnTo>
                  <a:pt x="0" y="410531"/>
                </a:lnTo>
                <a:close/>
              </a:path>
            </a:pathLst>
          </a:custGeom>
          <a:solidFill>
            <a:srgbClr val="414C34"/>
          </a:solidFill>
        </p:spPr>
        <p:txBody>
          <a:bodyPr/>
          <a:lstStyle/>
          <a:p>
            <a:endParaRPr lang="th-TH"/>
          </a:p>
        </p:txBody>
      </p:sp>
      <p:sp>
        <p:nvSpPr>
          <p:cNvPr id="8" name="TextBox 8"/>
          <p:cNvSpPr txBox="1"/>
          <p:nvPr/>
        </p:nvSpPr>
        <p:spPr>
          <a:xfrm>
            <a:off x="-31750" y="-272196"/>
            <a:ext cx="7875672" cy="122526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750"/>
              </a:lnSpc>
            </a:pPr>
            <a:endParaRPr/>
          </a:p>
        </p:txBody>
      </p:sp>
      <p:grpSp>
        <p:nvGrpSpPr>
          <p:cNvPr id="9" name="Group 9"/>
          <p:cNvGrpSpPr/>
          <p:nvPr/>
        </p:nvGrpSpPr>
        <p:grpSpPr>
          <a:xfrm>
            <a:off x="196850" y="1836413"/>
            <a:ext cx="3529054" cy="3261962"/>
            <a:chOff x="0" y="0"/>
            <a:chExt cx="1057412" cy="1169014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1057412" cy="1169014"/>
            </a:xfrm>
            <a:custGeom>
              <a:avLst/>
              <a:gdLst/>
              <a:ahLst/>
              <a:cxnLst/>
              <a:rect l="l" t="t" r="r" b="b"/>
              <a:pathLst>
                <a:path w="1057412" h="1169014">
                  <a:moveTo>
                    <a:pt x="28863" y="0"/>
                  </a:moveTo>
                  <a:lnTo>
                    <a:pt x="1028549" y="0"/>
                  </a:lnTo>
                  <a:cubicBezTo>
                    <a:pt x="1036204" y="0"/>
                    <a:pt x="1043545" y="3041"/>
                    <a:pt x="1048958" y="8454"/>
                  </a:cubicBezTo>
                  <a:cubicBezTo>
                    <a:pt x="1054371" y="13867"/>
                    <a:pt x="1057412" y="21208"/>
                    <a:pt x="1057412" y="28863"/>
                  </a:cubicBezTo>
                  <a:lnTo>
                    <a:pt x="1057412" y="1140151"/>
                  </a:lnTo>
                  <a:cubicBezTo>
                    <a:pt x="1057412" y="1147806"/>
                    <a:pt x="1054371" y="1155147"/>
                    <a:pt x="1048958" y="1160560"/>
                  </a:cubicBezTo>
                  <a:cubicBezTo>
                    <a:pt x="1043545" y="1165973"/>
                    <a:pt x="1036204" y="1169014"/>
                    <a:pt x="1028549" y="1169014"/>
                  </a:cubicBezTo>
                  <a:lnTo>
                    <a:pt x="28863" y="1169014"/>
                  </a:lnTo>
                  <a:cubicBezTo>
                    <a:pt x="21208" y="1169014"/>
                    <a:pt x="13867" y="1165973"/>
                    <a:pt x="8454" y="1160560"/>
                  </a:cubicBezTo>
                  <a:cubicBezTo>
                    <a:pt x="3041" y="1155147"/>
                    <a:pt x="0" y="1147806"/>
                    <a:pt x="0" y="1140151"/>
                  </a:cubicBezTo>
                  <a:lnTo>
                    <a:pt x="0" y="28863"/>
                  </a:lnTo>
                  <a:cubicBezTo>
                    <a:pt x="0" y="21208"/>
                    <a:pt x="3041" y="13867"/>
                    <a:pt x="8454" y="8454"/>
                  </a:cubicBezTo>
                  <a:cubicBezTo>
                    <a:pt x="13867" y="3041"/>
                    <a:pt x="21208" y="0"/>
                    <a:pt x="28863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414C34"/>
              </a:solidFill>
              <a:prstDash val="solid"/>
              <a:miter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0" y="-28575"/>
              <a:ext cx="1057412" cy="1197589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750"/>
                </a:lnSpc>
              </a:pPr>
              <a:endParaRPr/>
            </a:p>
          </p:txBody>
        </p:sp>
      </p:grpSp>
      <p:grpSp>
        <p:nvGrpSpPr>
          <p:cNvPr id="12" name="Group 12"/>
          <p:cNvGrpSpPr/>
          <p:nvPr/>
        </p:nvGrpSpPr>
        <p:grpSpPr>
          <a:xfrm>
            <a:off x="3843018" y="1821914"/>
            <a:ext cx="3516631" cy="808395"/>
            <a:chOff x="0" y="0"/>
            <a:chExt cx="1062747" cy="289710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1062747" cy="289710"/>
            </a:xfrm>
            <a:custGeom>
              <a:avLst/>
              <a:gdLst/>
              <a:ahLst/>
              <a:cxnLst/>
              <a:rect l="l" t="t" r="r" b="b"/>
              <a:pathLst>
                <a:path w="1062747" h="289710">
                  <a:moveTo>
                    <a:pt x="28718" y="0"/>
                  </a:moveTo>
                  <a:lnTo>
                    <a:pt x="1034030" y="0"/>
                  </a:lnTo>
                  <a:cubicBezTo>
                    <a:pt x="1049890" y="0"/>
                    <a:pt x="1062747" y="12857"/>
                    <a:pt x="1062747" y="28718"/>
                  </a:cubicBezTo>
                  <a:lnTo>
                    <a:pt x="1062747" y="260993"/>
                  </a:lnTo>
                  <a:cubicBezTo>
                    <a:pt x="1062747" y="268609"/>
                    <a:pt x="1059722" y="275914"/>
                    <a:pt x="1054336" y="281299"/>
                  </a:cubicBezTo>
                  <a:cubicBezTo>
                    <a:pt x="1048951" y="286685"/>
                    <a:pt x="1041646" y="289710"/>
                    <a:pt x="1034030" y="289710"/>
                  </a:cubicBezTo>
                  <a:lnTo>
                    <a:pt x="28718" y="289710"/>
                  </a:lnTo>
                  <a:cubicBezTo>
                    <a:pt x="21101" y="289710"/>
                    <a:pt x="13797" y="286685"/>
                    <a:pt x="8411" y="281299"/>
                  </a:cubicBezTo>
                  <a:cubicBezTo>
                    <a:pt x="3026" y="275914"/>
                    <a:pt x="0" y="268609"/>
                    <a:pt x="0" y="260993"/>
                  </a:cubicBezTo>
                  <a:lnTo>
                    <a:pt x="0" y="28718"/>
                  </a:lnTo>
                  <a:cubicBezTo>
                    <a:pt x="0" y="12857"/>
                    <a:pt x="12857" y="0"/>
                    <a:pt x="28718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414C34"/>
              </a:solidFill>
              <a:prstDash val="solid"/>
              <a:miter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0" y="-28575"/>
              <a:ext cx="1062747" cy="31828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750"/>
                </a:lnSpc>
              </a:pPr>
              <a:endParaRPr/>
            </a:p>
          </p:txBody>
        </p:sp>
      </p:grpSp>
      <p:grpSp>
        <p:nvGrpSpPr>
          <p:cNvPr id="15" name="Group 15"/>
          <p:cNvGrpSpPr/>
          <p:nvPr/>
        </p:nvGrpSpPr>
        <p:grpSpPr>
          <a:xfrm>
            <a:off x="3847171" y="3031642"/>
            <a:ext cx="3512477" cy="781754"/>
            <a:chOff x="0" y="0"/>
            <a:chExt cx="1062747" cy="280163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1062747" cy="280163"/>
            </a:xfrm>
            <a:custGeom>
              <a:avLst/>
              <a:gdLst/>
              <a:ahLst/>
              <a:cxnLst/>
              <a:rect l="l" t="t" r="r" b="b"/>
              <a:pathLst>
                <a:path w="1062747" h="280163">
                  <a:moveTo>
                    <a:pt x="28718" y="0"/>
                  </a:moveTo>
                  <a:lnTo>
                    <a:pt x="1034030" y="0"/>
                  </a:lnTo>
                  <a:cubicBezTo>
                    <a:pt x="1049890" y="0"/>
                    <a:pt x="1062747" y="12857"/>
                    <a:pt x="1062747" y="28718"/>
                  </a:cubicBezTo>
                  <a:lnTo>
                    <a:pt x="1062747" y="251445"/>
                  </a:lnTo>
                  <a:cubicBezTo>
                    <a:pt x="1062747" y="259061"/>
                    <a:pt x="1059722" y="266366"/>
                    <a:pt x="1054336" y="271752"/>
                  </a:cubicBezTo>
                  <a:cubicBezTo>
                    <a:pt x="1048951" y="277137"/>
                    <a:pt x="1041646" y="280163"/>
                    <a:pt x="1034030" y="280163"/>
                  </a:cubicBezTo>
                  <a:lnTo>
                    <a:pt x="28718" y="280163"/>
                  </a:lnTo>
                  <a:cubicBezTo>
                    <a:pt x="21101" y="280163"/>
                    <a:pt x="13797" y="277137"/>
                    <a:pt x="8411" y="271752"/>
                  </a:cubicBezTo>
                  <a:cubicBezTo>
                    <a:pt x="3026" y="266366"/>
                    <a:pt x="0" y="259061"/>
                    <a:pt x="0" y="251445"/>
                  </a:cubicBezTo>
                  <a:lnTo>
                    <a:pt x="0" y="28718"/>
                  </a:lnTo>
                  <a:cubicBezTo>
                    <a:pt x="0" y="12857"/>
                    <a:pt x="12857" y="0"/>
                    <a:pt x="28718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414C34"/>
              </a:solidFill>
              <a:prstDash val="solid"/>
              <a:miter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0" y="-28575"/>
              <a:ext cx="1062747" cy="30873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750"/>
                </a:lnSpc>
              </a:pPr>
              <a:endParaRPr/>
            </a:p>
          </p:txBody>
        </p:sp>
      </p:grpSp>
      <p:sp>
        <p:nvSpPr>
          <p:cNvPr id="19" name="Freeform 19"/>
          <p:cNvSpPr/>
          <p:nvPr/>
        </p:nvSpPr>
        <p:spPr>
          <a:xfrm>
            <a:off x="196929" y="5445030"/>
            <a:ext cx="7162641" cy="2639547"/>
          </a:xfrm>
          <a:custGeom>
            <a:avLst/>
            <a:gdLst/>
            <a:ahLst/>
            <a:cxnLst/>
            <a:rect l="l" t="t" r="r" b="b"/>
            <a:pathLst>
              <a:path w="2167467" h="945954">
                <a:moveTo>
                  <a:pt x="14081" y="0"/>
                </a:moveTo>
                <a:lnTo>
                  <a:pt x="2153386" y="0"/>
                </a:lnTo>
                <a:cubicBezTo>
                  <a:pt x="2161162" y="0"/>
                  <a:pt x="2167467" y="6304"/>
                  <a:pt x="2167467" y="14081"/>
                </a:cubicBezTo>
                <a:lnTo>
                  <a:pt x="2167467" y="931873"/>
                </a:lnTo>
                <a:cubicBezTo>
                  <a:pt x="2167467" y="939650"/>
                  <a:pt x="2161162" y="945954"/>
                  <a:pt x="2153386" y="945954"/>
                </a:cubicBezTo>
                <a:lnTo>
                  <a:pt x="14081" y="945954"/>
                </a:lnTo>
                <a:cubicBezTo>
                  <a:pt x="10346" y="945954"/>
                  <a:pt x="6765" y="944471"/>
                  <a:pt x="4124" y="941830"/>
                </a:cubicBezTo>
                <a:cubicBezTo>
                  <a:pt x="1484" y="939189"/>
                  <a:pt x="0" y="935608"/>
                  <a:pt x="0" y="931873"/>
                </a:cubicBezTo>
                <a:lnTo>
                  <a:pt x="0" y="14081"/>
                </a:lnTo>
                <a:cubicBezTo>
                  <a:pt x="0" y="6304"/>
                  <a:pt x="6304" y="0"/>
                  <a:pt x="14081" y="0"/>
                </a:cubicBezTo>
                <a:close/>
              </a:path>
            </a:pathLst>
          </a:custGeom>
          <a:solidFill>
            <a:srgbClr val="FFFFFF"/>
          </a:solidFill>
          <a:ln w="9525" cap="sq">
            <a:solidFill>
              <a:srgbClr val="414C34"/>
            </a:solidFill>
            <a:prstDash val="solid"/>
            <a:miter/>
          </a:ln>
        </p:spPr>
        <p:txBody>
          <a:bodyPr/>
          <a:lstStyle/>
          <a:p>
            <a:endParaRPr lang="th-TH"/>
          </a:p>
        </p:txBody>
      </p:sp>
      <p:sp>
        <p:nvSpPr>
          <p:cNvPr id="20" name="TextBox 20"/>
          <p:cNvSpPr txBox="1"/>
          <p:nvPr/>
        </p:nvSpPr>
        <p:spPr>
          <a:xfrm>
            <a:off x="336329" y="5155505"/>
            <a:ext cx="7023162" cy="271928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750"/>
              </a:lnSpc>
            </a:pPr>
            <a:endParaRPr/>
          </a:p>
        </p:txBody>
      </p:sp>
      <p:grpSp>
        <p:nvGrpSpPr>
          <p:cNvPr id="21" name="Group 21"/>
          <p:cNvGrpSpPr/>
          <p:nvPr/>
        </p:nvGrpSpPr>
        <p:grpSpPr>
          <a:xfrm>
            <a:off x="196850" y="8431232"/>
            <a:ext cx="3524592" cy="711685"/>
            <a:chOff x="0" y="0"/>
            <a:chExt cx="1062747" cy="255052"/>
          </a:xfrm>
        </p:grpSpPr>
        <p:sp>
          <p:nvSpPr>
            <p:cNvPr id="22" name="Freeform 22"/>
            <p:cNvSpPr/>
            <p:nvPr/>
          </p:nvSpPr>
          <p:spPr>
            <a:xfrm>
              <a:off x="0" y="0"/>
              <a:ext cx="1062747" cy="255052"/>
            </a:xfrm>
            <a:custGeom>
              <a:avLst/>
              <a:gdLst/>
              <a:ahLst/>
              <a:cxnLst/>
              <a:rect l="l" t="t" r="r" b="b"/>
              <a:pathLst>
                <a:path w="1062747" h="255052">
                  <a:moveTo>
                    <a:pt x="28718" y="0"/>
                  </a:moveTo>
                  <a:lnTo>
                    <a:pt x="1034030" y="0"/>
                  </a:lnTo>
                  <a:cubicBezTo>
                    <a:pt x="1049890" y="0"/>
                    <a:pt x="1062747" y="12857"/>
                    <a:pt x="1062747" y="28718"/>
                  </a:cubicBezTo>
                  <a:lnTo>
                    <a:pt x="1062747" y="226334"/>
                  </a:lnTo>
                  <a:cubicBezTo>
                    <a:pt x="1062747" y="233951"/>
                    <a:pt x="1059722" y="241255"/>
                    <a:pt x="1054336" y="246641"/>
                  </a:cubicBezTo>
                  <a:cubicBezTo>
                    <a:pt x="1048951" y="252026"/>
                    <a:pt x="1041646" y="255052"/>
                    <a:pt x="1034030" y="255052"/>
                  </a:cubicBezTo>
                  <a:lnTo>
                    <a:pt x="28718" y="255052"/>
                  </a:lnTo>
                  <a:cubicBezTo>
                    <a:pt x="21101" y="255052"/>
                    <a:pt x="13797" y="252026"/>
                    <a:pt x="8411" y="246641"/>
                  </a:cubicBezTo>
                  <a:cubicBezTo>
                    <a:pt x="3026" y="241255"/>
                    <a:pt x="0" y="233951"/>
                    <a:pt x="0" y="226334"/>
                  </a:cubicBezTo>
                  <a:lnTo>
                    <a:pt x="0" y="28718"/>
                  </a:lnTo>
                  <a:cubicBezTo>
                    <a:pt x="0" y="12857"/>
                    <a:pt x="12857" y="0"/>
                    <a:pt x="28718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414C34"/>
              </a:solidFill>
              <a:prstDash val="solid"/>
              <a:miter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23" name="TextBox 23"/>
            <p:cNvSpPr txBox="1"/>
            <p:nvPr/>
          </p:nvSpPr>
          <p:spPr>
            <a:xfrm>
              <a:off x="0" y="-28575"/>
              <a:ext cx="1062747" cy="28362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750"/>
                </a:lnSpc>
              </a:pPr>
              <a:endParaRPr/>
            </a:p>
          </p:txBody>
        </p:sp>
      </p:grpSp>
      <p:grpSp>
        <p:nvGrpSpPr>
          <p:cNvPr id="24" name="Group 24"/>
          <p:cNvGrpSpPr/>
          <p:nvPr/>
        </p:nvGrpSpPr>
        <p:grpSpPr>
          <a:xfrm>
            <a:off x="-199093" y="9936000"/>
            <a:ext cx="7958186" cy="757400"/>
            <a:chOff x="0" y="0"/>
            <a:chExt cx="2852034" cy="339907"/>
          </a:xfrm>
        </p:grpSpPr>
        <p:sp>
          <p:nvSpPr>
            <p:cNvPr id="25" name="Freeform 25"/>
            <p:cNvSpPr/>
            <p:nvPr/>
          </p:nvSpPr>
          <p:spPr>
            <a:xfrm>
              <a:off x="0" y="0"/>
              <a:ext cx="2852034" cy="339907"/>
            </a:xfrm>
            <a:custGeom>
              <a:avLst/>
              <a:gdLst/>
              <a:ahLst/>
              <a:cxnLst/>
              <a:rect l="l" t="t" r="r" b="b"/>
              <a:pathLst>
                <a:path w="2852034" h="339907">
                  <a:moveTo>
                    <a:pt x="0" y="0"/>
                  </a:moveTo>
                  <a:lnTo>
                    <a:pt x="2852034" y="0"/>
                  </a:lnTo>
                  <a:lnTo>
                    <a:pt x="2852034" y="339907"/>
                  </a:lnTo>
                  <a:lnTo>
                    <a:pt x="0" y="339907"/>
                  </a:lnTo>
                  <a:close/>
                </a:path>
              </a:pathLst>
            </a:custGeom>
            <a:solidFill>
              <a:srgbClr val="C6E663"/>
            </a:solidFill>
          </p:spPr>
          <p:txBody>
            <a:bodyPr/>
            <a:lstStyle/>
            <a:p>
              <a:endParaRPr lang="th-TH"/>
            </a:p>
          </p:txBody>
        </p:sp>
        <p:sp>
          <p:nvSpPr>
            <p:cNvPr id="26" name="TextBox 26"/>
            <p:cNvSpPr txBox="1"/>
            <p:nvPr/>
          </p:nvSpPr>
          <p:spPr>
            <a:xfrm>
              <a:off x="0" y="-28575"/>
              <a:ext cx="2852034" cy="36848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750"/>
                </a:lnSpc>
              </a:pPr>
              <a:endParaRPr/>
            </a:p>
          </p:txBody>
        </p:sp>
      </p:grpSp>
      <p:sp>
        <p:nvSpPr>
          <p:cNvPr id="27" name="Freeform 27"/>
          <p:cNvSpPr/>
          <p:nvPr/>
        </p:nvSpPr>
        <p:spPr>
          <a:xfrm flipV="1">
            <a:off x="7035971" y="10072410"/>
            <a:ext cx="446714" cy="446714"/>
          </a:xfrm>
          <a:custGeom>
            <a:avLst/>
            <a:gdLst/>
            <a:ahLst/>
            <a:cxnLst/>
            <a:rect l="l" t="t" r="r" b="b"/>
            <a:pathLst>
              <a:path w="446714" h="446714">
                <a:moveTo>
                  <a:pt x="0" y="446714"/>
                </a:moveTo>
                <a:lnTo>
                  <a:pt x="446714" y="446714"/>
                </a:lnTo>
                <a:lnTo>
                  <a:pt x="446714" y="0"/>
                </a:lnTo>
                <a:lnTo>
                  <a:pt x="0" y="0"/>
                </a:lnTo>
                <a:lnTo>
                  <a:pt x="0" y="446714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th-TH"/>
          </a:p>
        </p:txBody>
      </p:sp>
      <p:sp>
        <p:nvSpPr>
          <p:cNvPr id="28" name="Freeform 28"/>
          <p:cNvSpPr/>
          <p:nvPr/>
        </p:nvSpPr>
        <p:spPr>
          <a:xfrm flipH="1" flipV="1">
            <a:off x="6589257" y="10072410"/>
            <a:ext cx="446714" cy="446714"/>
          </a:xfrm>
          <a:custGeom>
            <a:avLst/>
            <a:gdLst/>
            <a:ahLst/>
            <a:cxnLst/>
            <a:rect l="l" t="t" r="r" b="b"/>
            <a:pathLst>
              <a:path w="446714" h="446714">
                <a:moveTo>
                  <a:pt x="446714" y="446714"/>
                </a:moveTo>
                <a:lnTo>
                  <a:pt x="0" y="446714"/>
                </a:lnTo>
                <a:lnTo>
                  <a:pt x="0" y="0"/>
                </a:lnTo>
                <a:lnTo>
                  <a:pt x="446714" y="0"/>
                </a:lnTo>
                <a:lnTo>
                  <a:pt x="446714" y="446714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th-TH"/>
          </a:p>
        </p:txBody>
      </p:sp>
      <p:grpSp>
        <p:nvGrpSpPr>
          <p:cNvPr id="29" name="Group 29"/>
          <p:cNvGrpSpPr/>
          <p:nvPr/>
        </p:nvGrpSpPr>
        <p:grpSpPr>
          <a:xfrm>
            <a:off x="-199093" y="9888375"/>
            <a:ext cx="7958186" cy="47625"/>
            <a:chOff x="0" y="0"/>
            <a:chExt cx="2852034" cy="17068"/>
          </a:xfrm>
        </p:grpSpPr>
        <p:sp>
          <p:nvSpPr>
            <p:cNvPr id="30" name="Freeform 30"/>
            <p:cNvSpPr/>
            <p:nvPr/>
          </p:nvSpPr>
          <p:spPr>
            <a:xfrm>
              <a:off x="0" y="0"/>
              <a:ext cx="2852034" cy="17068"/>
            </a:xfrm>
            <a:custGeom>
              <a:avLst/>
              <a:gdLst/>
              <a:ahLst/>
              <a:cxnLst/>
              <a:rect l="l" t="t" r="r" b="b"/>
              <a:pathLst>
                <a:path w="2852034" h="17068">
                  <a:moveTo>
                    <a:pt x="0" y="0"/>
                  </a:moveTo>
                  <a:lnTo>
                    <a:pt x="2852034" y="0"/>
                  </a:lnTo>
                  <a:lnTo>
                    <a:pt x="2852034" y="17068"/>
                  </a:lnTo>
                  <a:lnTo>
                    <a:pt x="0" y="17068"/>
                  </a:lnTo>
                  <a:close/>
                </a:path>
              </a:pathLst>
            </a:custGeom>
            <a:solidFill>
              <a:srgbClr val="414C34"/>
            </a:solidFill>
          </p:spPr>
          <p:txBody>
            <a:bodyPr/>
            <a:lstStyle/>
            <a:p>
              <a:endParaRPr lang="th-TH"/>
            </a:p>
          </p:txBody>
        </p:sp>
        <p:sp>
          <p:nvSpPr>
            <p:cNvPr id="31" name="TextBox 31"/>
            <p:cNvSpPr txBox="1"/>
            <p:nvPr/>
          </p:nvSpPr>
          <p:spPr>
            <a:xfrm>
              <a:off x="0" y="-28575"/>
              <a:ext cx="2852034" cy="4564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750"/>
                </a:lnSpc>
              </a:pPr>
              <a:endParaRPr/>
            </a:p>
          </p:txBody>
        </p:sp>
      </p:grpSp>
      <p:grpSp>
        <p:nvGrpSpPr>
          <p:cNvPr id="32" name="Group 32"/>
          <p:cNvGrpSpPr/>
          <p:nvPr/>
        </p:nvGrpSpPr>
        <p:grpSpPr>
          <a:xfrm>
            <a:off x="3838556" y="8431232"/>
            <a:ext cx="3520934" cy="711685"/>
            <a:chOff x="0" y="0"/>
            <a:chExt cx="1062747" cy="255052"/>
          </a:xfrm>
        </p:grpSpPr>
        <p:sp>
          <p:nvSpPr>
            <p:cNvPr id="33" name="Freeform 33"/>
            <p:cNvSpPr/>
            <p:nvPr/>
          </p:nvSpPr>
          <p:spPr>
            <a:xfrm>
              <a:off x="0" y="0"/>
              <a:ext cx="1062747" cy="255052"/>
            </a:xfrm>
            <a:custGeom>
              <a:avLst/>
              <a:gdLst/>
              <a:ahLst/>
              <a:cxnLst/>
              <a:rect l="l" t="t" r="r" b="b"/>
              <a:pathLst>
                <a:path w="1062747" h="255052">
                  <a:moveTo>
                    <a:pt x="28718" y="0"/>
                  </a:moveTo>
                  <a:lnTo>
                    <a:pt x="1034030" y="0"/>
                  </a:lnTo>
                  <a:cubicBezTo>
                    <a:pt x="1049890" y="0"/>
                    <a:pt x="1062747" y="12857"/>
                    <a:pt x="1062747" y="28718"/>
                  </a:cubicBezTo>
                  <a:lnTo>
                    <a:pt x="1062747" y="226334"/>
                  </a:lnTo>
                  <a:cubicBezTo>
                    <a:pt x="1062747" y="233951"/>
                    <a:pt x="1059722" y="241255"/>
                    <a:pt x="1054336" y="246641"/>
                  </a:cubicBezTo>
                  <a:cubicBezTo>
                    <a:pt x="1048951" y="252026"/>
                    <a:pt x="1041646" y="255052"/>
                    <a:pt x="1034030" y="255052"/>
                  </a:cubicBezTo>
                  <a:lnTo>
                    <a:pt x="28718" y="255052"/>
                  </a:lnTo>
                  <a:cubicBezTo>
                    <a:pt x="21101" y="255052"/>
                    <a:pt x="13797" y="252026"/>
                    <a:pt x="8411" y="246641"/>
                  </a:cubicBezTo>
                  <a:cubicBezTo>
                    <a:pt x="3026" y="241255"/>
                    <a:pt x="0" y="233951"/>
                    <a:pt x="0" y="226334"/>
                  </a:cubicBezTo>
                  <a:lnTo>
                    <a:pt x="0" y="28718"/>
                  </a:lnTo>
                  <a:cubicBezTo>
                    <a:pt x="0" y="12857"/>
                    <a:pt x="12857" y="0"/>
                    <a:pt x="28718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414C34"/>
              </a:solidFill>
              <a:prstDash val="solid"/>
              <a:miter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34" name="TextBox 34"/>
            <p:cNvSpPr txBox="1"/>
            <p:nvPr/>
          </p:nvSpPr>
          <p:spPr>
            <a:xfrm>
              <a:off x="0" y="-28575"/>
              <a:ext cx="1062747" cy="28362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750"/>
                </a:lnSpc>
              </a:pPr>
              <a:endParaRPr/>
            </a:p>
          </p:txBody>
        </p:sp>
      </p:grpSp>
      <p:sp>
        <p:nvSpPr>
          <p:cNvPr id="35" name="Freeform 35"/>
          <p:cNvSpPr/>
          <p:nvPr/>
        </p:nvSpPr>
        <p:spPr>
          <a:xfrm>
            <a:off x="137322" y="48968"/>
            <a:ext cx="1049020" cy="1325491"/>
          </a:xfrm>
          <a:custGeom>
            <a:avLst/>
            <a:gdLst/>
            <a:ahLst/>
            <a:cxnLst/>
            <a:rect l="l" t="t" r="r" b="b"/>
            <a:pathLst>
              <a:path w="1182454" h="1494092">
                <a:moveTo>
                  <a:pt x="0" y="0"/>
                </a:moveTo>
                <a:lnTo>
                  <a:pt x="1182454" y="0"/>
                </a:lnTo>
                <a:lnTo>
                  <a:pt x="1182454" y="1494092"/>
                </a:lnTo>
                <a:lnTo>
                  <a:pt x="0" y="1494092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th-TH"/>
          </a:p>
        </p:txBody>
      </p:sp>
      <p:sp>
        <p:nvSpPr>
          <p:cNvPr id="36" name="TextBox 36"/>
          <p:cNvSpPr txBox="1"/>
          <p:nvPr/>
        </p:nvSpPr>
        <p:spPr>
          <a:xfrm>
            <a:off x="1411772" y="98271"/>
            <a:ext cx="1972752" cy="6187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000"/>
              </a:lnSpc>
              <a:spcBef>
                <a:spcPct val="0"/>
              </a:spcBef>
            </a:pPr>
            <a:r>
              <a:rPr lang="en-US" sz="3571" b="1" spc="-275" dirty="0" err="1">
                <a:solidFill>
                  <a:srgbClr val="C6E663"/>
                </a:solidFill>
                <a:latin typeface="TH SarabunPSK" panose="020B0500040200020003" pitchFamily="34" charset="-34"/>
                <a:ea typeface="TT Interphases Bold"/>
                <a:cs typeface="TH SarabunPSK" panose="020B0500040200020003" pitchFamily="34" charset="-34"/>
                <a:sym typeface="TT Interphases Bold"/>
              </a:rPr>
              <a:t>ชื่อ</a:t>
            </a:r>
            <a:r>
              <a:rPr lang="en-US" sz="3571" b="1" dirty="0" err="1">
                <a:solidFill>
                  <a:srgbClr val="C6E663"/>
                </a:solidFill>
                <a:latin typeface="TH SarabunPSK" panose="020B0500040200020003" pitchFamily="34" charset="-34"/>
                <a:ea typeface="TT Interphases Bold"/>
                <a:cs typeface="TH SarabunPSK" panose="020B0500040200020003" pitchFamily="34" charset="-34"/>
                <a:sym typeface="TT Interphases Bold"/>
              </a:rPr>
              <a:t>โครงการ</a:t>
            </a:r>
            <a:endParaRPr lang="en-US" sz="3571" b="1" dirty="0">
              <a:solidFill>
                <a:srgbClr val="C6E663"/>
              </a:solidFill>
              <a:latin typeface="TH SarabunPSK" panose="020B0500040200020003" pitchFamily="34" charset="-34"/>
              <a:ea typeface="TT Interphases Bold"/>
              <a:cs typeface="TH SarabunPSK" panose="020B0500040200020003" pitchFamily="34" charset="-34"/>
              <a:sym typeface="TT Interphases Bold"/>
            </a:endParaRPr>
          </a:p>
        </p:txBody>
      </p:sp>
      <p:sp>
        <p:nvSpPr>
          <p:cNvPr id="37" name="TextBox 37"/>
          <p:cNvSpPr txBox="1"/>
          <p:nvPr/>
        </p:nvSpPr>
        <p:spPr>
          <a:xfrm>
            <a:off x="239593" y="1567924"/>
            <a:ext cx="2489332" cy="2526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895"/>
              </a:lnSpc>
              <a:spcBef>
                <a:spcPct val="0"/>
              </a:spcBef>
            </a:pPr>
            <a:r>
              <a:rPr lang="en-US" sz="2000" b="1" spc="-40" dirty="0" err="1">
                <a:solidFill>
                  <a:srgbClr val="414C34"/>
                </a:solidFill>
                <a:latin typeface="TH SarabunPSK" panose="020B0500040200020003" pitchFamily="34" charset="-34"/>
                <a:ea typeface="Inter Bold"/>
                <a:cs typeface="TH SarabunPSK" panose="020B0500040200020003" pitchFamily="34" charset="-34"/>
                <a:sym typeface="Inter Bold"/>
              </a:rPr>
              <a:t>สภาพปัญหา</a:t>
            </a:r>
            <a:r>
              <a:rPr lang="en-US" sz="2000" b="1" spc="-40" dirty="0">
                <a:solidFill>
                  <a:srgbClr val="414C34"/>
                </a:solidFill>
                <a:latin typeface="TH SarabunPSK" panose="020B0500040200020003" pitchFamily="34" charset="-34"/>
                <a:ea typeface="Inter Bold"/>
                <a:cs typeface="TH SarabunPSK" panose="020B0500040200020003" pitchFamily="34" charset="-34"/>
                <a:sym typeface="Inter Bold"/>
              </a:rPr>
              <a:t>/</a:t>
            </a:r>
            <a:r>
              <a:rPr lang="en-US" sz="2000" b="1" spc="-40" dirty="0" err="1">
                <a:solidFill>
                  <a:srgbClr val="414C34"/>
                </a:solidFill>
                <a:latin typeface="TH SarabunPSK" panose="020B0500040200020003" pitchFamily="34" charset="-34"/>
                <a:ea typeface="Inter Bold"/>
                <a:cs typeface="TH SarabunPSK" panose="020B0500040200020003" pitchFamily="34" charset="-34"/>
                <a:sym typeface="Inter Bold"/>
              </a:rPr>
              <a:t>ความต้องการของพื้นที่</a:t>
            </a:r>
            <a:endParaRPr lang="en-US" sz="2000" b="1" spc="-40" dirty="0">
              <a:solidFill>
                <a:srgbClr val="414C34"/>
              </a:solidFill>
              <a:latin typeface="TH SarabunPSK" panose="020B0500040200020003" pitchFamily="34" charset="-34"/>
              <a:ea typeface="Inter Bold"/>
              <a:cs typeface="TH SarabunPSK" panose="020B0500040200020003" pitchFamily="34" charset="-34"/>
              <a:sym typeface="Inter Bold"/>
            </a:endParaRPr>
          </a:p>
        </p:txBody>
      </p:sp>
      <p:sp>
        <p:nvSpPr>
          <p:cNvPr id="38" name="TextBox 38"/>
          <p:cNvSpPr txBox="1"/>
          <p:nvPr/>
        </p:nvSpPr>
        <p:spPr>
          <a:xfrm>
            <a:off x="3921974" y="1575563"/>
            <a:ext cx="2613139" cy="2526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895"/>
              </a:lnSpc>
              <a:spcBef>
                <a:spcPct val="0"/>
              </a:spcBef>
            </a:pPr>
            <a:r>
              <a:rPr lang="en-US" sz="2000" b="1" spc="-40" dirty="0" err="1">
                <a:solidFill>
                  <a:srgbClr val="414C34"/>
                </a:solidFill>
                <a:latin typeface="TH SarabunPSK" panose="020B0500040200020003" pitchFamily="34" charset="-34"/>
                <a:ea typeface="Inter Bold"/>
                <a:cs typeface="TH SarabunPSK" panose="020B0500040200020003" pitchFamily="34" charset="-34"/>
                <a:sym typeface="Inter Bold"/>
              </a:rPr>
              <a:t>วัตถุประสงค์</a:t>
            </a:r>
            <a:endParaRPr lang="en-US" sz="2000" b="1" spc="-40" dirty="0">
              <a:solidFill>
                <a:srgbClr val="414C34"/>
              </a:solidFill>
              <a:latin typeface="TH SarabunPSK" panose="020B0500040200020003" pitchFamily="34" charset="-34"/>
              <a:ea typeface="Inter Bold"/>
              <a:cs typeface="TH SarabunPSK" panose="020B0500040200020003" pitchFamily="34" charset="-34"/>
              <a:sym typeface="Inter Bold"/>
            </a:endParaRPr>
          </a:p>
        </p:txBody>
      </p:sp>
      <p:sp>
        <p:nvSpPr>
          <p:cNvPr id="39" name="TextBox 39"/>
          <p:cNvSpPr txBox="1"/>
          <p:nvPr/>
        </p:nvSpPr>
        <p:spPr>
          <a:xfrm>
            <a:off x="3921974" y="2746349"/>
            <a:ext cx="2405488" cy="26667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895"/>
              </a:lnSpc>
              <a:spcBef>
                <a:spcPct val="0"/>
              </a:spcBef>
            </a:pPr>
            <a:r>
              <a:rPr lang="en-US" sz="2000" b="1" spc="-40" dirty="0" err="1">
                <a:solidFill>
                  <a:srgbClr val="414C34"/>
                </a:solidFill>
                <a:latin typeface="TH SarabunPSK" panose="020B0500040200020003" pitchFamily="34" charset="-34"/>
                <a:ea typeface="Inter Bold"/>
                <a:cs typeface="TH SarabunPSK" panose="020B0500040200020003" pitchFamily="34" charset="-34"/>
                <a:sym typeface="Inter Bold"/>
              </a:rPr>
              <a:t>กลุ่มเป้าหมาย</a:t>
            </a:r>
            <a:r>
              <a:rPr lang="en-US" sz="2400" b="1" spc="-40" dirty="0">
                <a:solidFill>
                  <a:srgbClr val="414C34"/>
                </a:solidFill>
                <a:latin typeface="TH SarabunPSK" panose="020B0500040200020003" pitchFamily="34" charset="-34"/>
                <a:ea typeface="Inter Bold"/>
                <a:cs typeface="TH SarabunPSK" panose="020B0500040200020003" pitchFamily="34" charset="-34"/>
                <a:sym typeface="Inter Bold"/>
              </a:rPr>
              <a:t> 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197836" y="5182941"/>
            <a:ext cx="5775117" cy="2526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895"/>
              </a:lnSpc>
              <a:spcBef>
                <a:spcPct val="0"/>
              </a:spcBef>
            </a:pPr>
            <a:r>
              <a:rPr lang="en-US" sz="2000" b="1" dirty="0" err="1">
                <a:solidFill>
                  <a:srgbClr val="414C34"/>
                </a:solidFill>
                <a:latin typeface="TH SarabunPSK" panose="020B0500040200020003" pitchFamily="34" charset="-34"/>
                <a:ea typeface="Inter Bold"/>
                <a:cs typeface="TH SarabunPSK" panose="020B0500040200020003" pitchFamily="34" charset="-34"/>
                <a:sym typeface="Inter Bold"/>
              </a:rPr>
              <a:t>กิจกรรม</a:t>
            </a:r>
            <a:r>
              <a:rPr lang="en-US" sz="2000" b="1" dirty="0">
                <a:solidFill>
                  <a:srgbClr val="414C34"/>
                </a:solidFill>
                <a:latin typeface="TH SarabunPSK" panose="020B0500040200020003" pitchFamily="34" charset="-34"/>
                <a:ea typeface="Inter Bold"/>
                <a:cs typeface="TH SarabunPSK" panose="020B0500040200020003" pitchFamily="34" charset="-34"/>
                <a:sym typeface="Inter Bold"/>
              </a:rPr>
              <a:t> (</a:t>
            </a:r>
            <a:r>
              <a:rPr lang="en-US" sz="2000" b="1" dirty="0" err="1">
                <a:solidFill>
                  <a:srgbClr val="414C34"/>
                </a:solidFill>
                <a:latin typeface="TH SarabunPSK" panose="020B0500040200020003" pitchFamily="34" charset="-34"/>
                <a:ea typeface="Inter Bold"/>
                <a:cs typeface="TH SarabunPSK" panose="020B0500040200020003" pitchFamily="34" charset="-34"/>
                <a:sym typeface="Inter Bold"/>
              </a:rPr>
              <a:t>ต้นน้ำ</a:t>
            </a:r>
            <a:r>
              <a:rPr lang="en-US" sz="2000" b="1" dirty="0">
                <a:solidFill>
                  <a:srgbClr val="414C34"/>
                </a:solidFill>
                <a:latin typeface="TH SarabunPSK" panose="020B0500040200020003" pitchFamily="34" charset="-34"/>
                <a:ea typeface="Inter Bold"/>
                <a:cs typeface="TH SarabunPSK" panose="020B0500040200020003" pitchFamily="34" charset="-34"/>
                <a:sym typeface="Inter Bold"/>
              </a:rPr>
              <a:t> </a:t>
            </a:r>
            <a:r>
              <a:rPr lang="en-US" sz="2000" b="1" dirty="0" err="1">
                <a:solidFill>
                  <a:srgbClr val="414C34"/>
                </a:solidFill>
                <a:latin typeface="TH SarabunPSK" panose="020B0500040200020003" pitchFamily="34" charset="-34"/>
                <a:ea typeface="Inter Bold"/>
                <a:cs typeface="TH SarabunPSK" panose="020B0500040200020003" pitchFamily="34" charset="-34"/>
                <a:sym typeface="Inter Bold"/>
              </a:rPr>
              <a:t>กลางน้ำ</a:t>
            </a:r>
            <a:r>
              <a:rPr lang="en-US" sz="2000" b="1" dirty="0">
                <a:solidFill>
                  <a:srgbClr val="414C34"/>
                </a:solidFill>
                <a:latin typeface="TH SarabunPSK" panose="020B0500040200020003" pitchFamily="34" charset="-34"/>
                <a:ea typeface="Inter Bold"/>
                <a:cs typeface="TH SarabunPSK" panose="020B0500040200020003" pitchFamily="34" charset="-34"/>
                <a:sym typeface="Inter Bold"/>
              </a:rPr>
              <a:t> </a:t>
            </a:r>
            <a:r>
              <a:rPr lang="en-US" sz="2000" b="1" dirty="0" err="1">
                <a:solidFill>
                  <a:srgbClr val="414C34"/>
                </a:solidFill>
                <a:latin typeface="TH SarabunPSK" panose="020B0500040200020003" pitchFamily="34" charset="-34"/>
                <a:ea typeface="Inter Bold"/>
                <a:cs typeface="TH SarabunPSK" panose="020B0500040200020003" pitchFamily="34" charset="-34"/>
                <a:sym typeface="Inter Bold"/>
              </a:rPr>
              <a:t>ปลายน้ำ</a:t>
            </a:r>
            <a:r>
              <a:rPr lang="en-US" sz="2000" b="1" dirty="0">
                <a:solidFill>
                  <a:srgbClr val="414C34"/>
                </a:solidFill>
                <a:latin typeface="TH SarabunPSK" panose="020B0500040200020003" pitchFamily="34" charset="-34"/>
                <a:ea typeface="Inter Bold"/>
                <a:cs typeface="TH SarabunPSK" panose="020B0500040200020003" pitchFamily="34" charset="-34"/>
                <a:sym typeface="Inter Bold"/>
              </a:rPr>
              <a:t>) </a:t>
            </a:r>
            <a:r>
              <a:rPr lang="en-US" sz="2000" b="1" dirty="0" err="1">
                <a:solidFill>
                  <a:srgbClr val="414C34"/>
                </a:solidFill>
                <a:latin typeface="TH SarabunPSK" panose="020B0500040200020003" pitchFamily="34" charset="-34"/>
                <a:ea typeface="Inter Bold"/>
                <a:cs typeface="TH SarabunPSK" panose="020B0500040200020003" pitchFamily="34" charset="-34"/>
                <a:sym typeface="Inter Bold"/>
              </a:rPr>
              <a:t>พร้อมภาพประกอบ</a:t>
            </a:r>
            <a:endParaRPr lang="en-US" sz="2000" b="1" dirty="0">
              <a:solidFill>
                <a:srgbClr val="414C34"/>
              </a:solidFill>
              <a:latin typeface="TH SarabunPSK" panose="020B0500040200020003" pitchFamily="34" charset="-34"/>
              <a:ea typeface="Inter Bold"/>
              <a:cs typeface="TH SarabunPSK" panose="020B0500040200020003" pitchFamily="34" charset="-34"/>
              <a:sym typeface="Inter Bold"/>
            </a:endParaRPr>
          </a:p>
        </p:txBody>
      </p:sp>
      <p:sp>
        <p:nvSpPr>
          <p:cNvPr id="41" name="TextBox 41"/>
          <p:cNvSpPr txBox="1"/>
          <p:nvPr/>
        </p:nvSpPr>
        <p:spPr>
          <a:xfrm>
            <a:off x="239592" y="8161484"/>
            <a:ext cx="1836363" cy="26667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895"/>
              </a:lnSpc>
              <a:spcBef>
                <a:spcPct val="0"/>
              </a:spcBef>
            </a:pPr>
            <a:r>
              <a:rPr lang="en-US" sz="2400" b="1" spc="-40" dirty="0" err="1">
                <a:solidFill>
                  <a:srgbClr val="414C34"/>
                </a:solidFill>
                <a:latin typeface="TH SarabunPSK" panose="020B0500040200020003" pitchFamily="34" charset="-34"/>
                <a:ea typeface="Inter Bold"/>
                <a:cs typeface="TH SarabunPSK" panose="020B0500040200020003" pitchFamily="34" charset="-34"/>
                <a:sym typeface="Inter Bold"/>
              </a:rPr>
              <a:t>ผลผลิต</a:t>
            </a:r>
            <a:endParaRPr lang="en-US" sz="2400" b="1" spc="-40" dirty="0">
              <a:solidFill>
                <a:srgbClr val="414C34"/>
              </a:solidFill>
              <a:latin typeface="TH SarabunPSK" panose="020B0500040200020003" pitchFamily="34" charset="-34"/>
              <a:ea typeface="Inter Bold"/>
              <a:cs typeface="TH SarabunPSK" panose="020B0500040200020003" pitchFamily="34" charset="-34"/>
              <a:sym typeface="Inter Bold"/>
            </a:endParaRPr>
          </a:p>
        </p:txBody>
      </p:sp>
      <p:sp>
        <p:nvSpPr>
          <p:cNvPr id="42" name="TextBox 42"/>
          <p:cNvSpPr txBox="1"/>
          <p:nvPr/>
        </p:nvSpPr>
        <p:spPr>
          <a:xfrm>
            <a:off x="3851181" y="8214912"/>
            <a:ext cx="1836363" cy="26667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895"/>
              </a:lnSpc>
              <a:spcBef>
                <a:spcPct val="0"/>
              </a:spcBef>
            </a:pPr>
            <a:r>
              <a:rPr lang="en-US" sz="2400" b="1" spc="-40" dirty="0" err="1">
                <a:solidFill>
                  <a:srgbClr val="414C34"/>
                </a:solidFill>
                <a:latin typeface="TH SarabunPSK" panose="020B0500040200020003" pitchFamily="34" charset="-34"/>
                <a:ea typeface="Inter Bold"/>
                <a:cs typeface="TH SarabunPSK" panose="020B0500040200020003" pitchFamily="34" charset="-34"/>
                <a:sym typeface="Inter Bold"/>
              </a:rPr>
              <a:t>ผลลัพธ์</a:t>
            </a:r>
            <a:r>
              <a:rPr lang="en-US" sz="2400" b="1" spc="-40" dirty="0">
                <a:solidFill>
                  <a:srgbClr val="414C34"/>
                </a:solidFill>
                <a:latin typeface="TH SarabunPSK" panose="020B0500040200020003" pitchFamily="34" charset="-34"/>
                <a:ea typeface="Inter Bold"/>
                <a:cs typeface="TH SarabunPSK" panose="020B0500040200020003" pitchFamily="34" charset="-34"/>
                <a:sym typeface="Inter Bold"/>
              </a:rPr>
              <a:t>/</a:t>
            </a:r>
            <a:r>
              <a:rPr lang="en-US" sz="2400" b="1" spc="-40" dirty="0" err="1">
                <a:solidFill>
                  <a:srgbClr val="414C34"/>
                </a:solidFill>
                <a:latin typeface="TH SarabunPSK" panose="020B0500040200020003" pitchFamily="34" charset="-34"/>
                <a:ea typeface="Inter Bold"/>
                <a:cs typeface="TH SarabunPSK" panose="020B0500040200020003" pitchFamily="34" charset="-34"/>
                <a:sym typeface="Inter Bold"/>
              </a:rPr>
              <a:t>ผลกระทบ</a:t>
            </a:r>
            <a:endParaRPr lang="en-US" sz="2400" b="1" spc="-40" dirty="0">
              <a:solidFill>
                <a:srgbClr val="414C34"/>
              </a:solidFill>
              <a:latin typeface="TH SarabunPSK" panose="020B0500040200020003" pitchFamily="34" charset="-34"/>
              <a:ea typeface="Inter Bold"/>
              <a:cs typeface="TH SarabunPSK" panose="020B0500040200020003" pitchFamily="34" charset="-34"/>
              <a:sym typeface="Inter Bold"/>
            </a:endParaRPr>
          </a:p>
        </p:txBody>
      </p:sp>
      <p:sp>
        <p:nvSpPr>
          <p:cNvPr id="43" name="TextBox 43"/>
          <p:cNvSpPr txBox="1"/>
          <p:nvPr/>
        </p:nvSpPr>
        <p:spPr>
          <a:xfrm>
            <a:off x="336329" y="10289305"/>
            <a:ext cx="6073614" cy="2526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895"/>
              </a:lnSpc>
              <a:spcBef>
                <a:spcPct val="0"/>
              </a:spcBef>
            </a:pPr>
            <a:r>
              <a:rPr lang="en-US" sz="2000" b="1" spc="-40" dirty="0" err="1">
                <a:solidFill>
                  <a:srgbClr val="414C34"/>
                </a:solidFill>
                <a:latin typeface="TH SarabunPSK" panose="020B0500040200020003" pitchFamily="34" charset="-34"/>
                <a:ea typeface="Inter Bold"/>
                <a:cs typeface="TH SarabunPSK" panose="020B0500040200020003" pitchFamily="34" charset="-34"/>
                <a:sym typeface="Inter Bold"/>
              </a:rPr>
              <a:t>ผู้รับผิดชอบโครงการ</a:t>
            </a:r>
            <a:r>
              <a:rPr lang="en-US" sz="2000" b="1" spc="-40" dirty="0">
                <a:solidFill>
                  <a:srgbClr val="414C34"/>
                </a:solidFill>
                <a:latin typeface="TH SarabunPSK" panose="020B0500040200020003" pitchFamily="34" charset="-34"/>
                <a:ea typeface="Inter Bold"/>
                <a:cs typeface="TH SarabunPSK" panose="020B0500040200020003" pitchFamily="34" charset="-34"/>
                <a:sym typeface="Inter Bold"/>
              </a:rPr>
              <a:t> :                                                              </a:t>
            </a:r>
            <a:r>
              <a:rPr lang="en-US" sz="2000" b="1" spc="-40" dirty="0" err="1">
                <a:solidFill>
                  <a:srgbClr val="414C34"/>
                </a:solidFill>
                <a:latin typeface="TH SarabunPSK" panose="020B0500040200020003" pitchFamily="34" charset="-34"/>
                <a:ea typeface="Inter Bold"/>
                <a:cs typeface="TH SarabunPSK" panose="020B0500040200020003" pitchFamily="34" charset="-34"/>
                <a:sym typeface="Inter Bold"/>
              </a:rPr>
              <a:t>หน่วยงาน</a:t>
            </a:r>
            <a:r>
              <a:rPr lang="en-US" sz="2000" b="1" spc="-40" dirty="0">
                <a:solidFill>
                  <a:srgbClr val="414C34"/>
                </a:solidFill>
                <a:latin typeface="TH SarabunPSK" panose="020B0500040200020003" pitchFamily="34" charset="-34"/>
                <a:ea typeface="Inter Bold"/>
                <a:cs typeface="TH SarabunPSK" panose="020B0500040200020003" pitchFamily="34" charset="-34"/>
                <a:sym typeface="Inter Bold"/>
              </a:rPr>
              <a:t> : </a:t>
            </a:r>
          </a:p>
        </p:txBody>
      </p:sp>
      <p:grpSp>
        <p:nvGrpSpPr>
          <p:cNvPr id="44" name="Group 44"/>
          <p:cNvGrpSpPr/>
          <p:nvPr/>
        </p:nvGrpSpPr>
        <p:grpSpPr>
          <a:xfrm>
            <a:off x="3847015" y="4316621"/>
            <a:ext cx="3512476" cy="781754"/>
            <a:chOff x="0" y="0"/>
            <a:chExt cx="1062747" cy="280163"/>
          </a:xfrm>
        </p:grpSpPr>
        <p:sp>
          <p:nvSpPr>
            <p:cNvPr id="45" name="Freeform 45"/>
            <p:cNvSpPr/>
            <p:nvPr/>
          </p:nvSpPr>
          <p:spPr>
            <a:xfrm>
              <a:off x="0" y="0"/>
              <a:ext cx="1062747" cy="280163"/>
            </a:xfrm>
            <a:custGeom>
              <a:avLst/>
              <a:gdLst/>
              <a:ahLst/>
              <a:cxnLst/>
              <a:rect l="l" t="t" r="r" b="b"/>
              <a:pathLst>
                <a:path w="1062747" h="280163">
                  <a:moveTo>
                    <a:pt x="28718" y="0"/>
                  </a:moveTo>
                  <a:lnTo>
                    <a:pt x="1034030" y="0"/>
                  </a:lnTo>
                  <a:cubicBezTo>
                    <a:pt x="1049890" y="0"/>
                    <a:pt x="1062747" y="12857"/>
                    <a:pt x="1062747" y="28718"/>
                  </a:cubicBezTo>
                  <a:lnTo>
                    <a:pt x="1062747" y="251445"/>
                  </a:lnTo>
                  <a:cubicBezTo>
                    <a:pt x="1062747" y="259061"/>
                    <a:pt x="1059722" y="266366"/>
                    <a:pt x="1054336" y="271752"/>
                  </a:cubicBezTo>
                  <a:cubicBezTo>
                    <a:pt x="1048951" y="277137"/>
                    <a:pt x="1041646" y="280163"/>
                    <a:pt x="1034030" y="280163"/>
                  </a:cubicBezTo>
                  <a:lnTo>
                    <a:pt x="28718" y="280163"/>
                  </a:lnTo>
                  <a:cubicBezTo>
                    <a:pt x="21101" y="280163"/>
                    <a:pt x="13797" y="277137"/>
                    <a:pt x="8411" y="271752"/>
                  </a:cubicBezTo>
                  <a:cubicBezTo>
                    <a:pt x="3026" y="266366"/>
                    <a:pt x="0" y="259061"/>
                    <a:pt x="0" y="251445"/>
                  </a:cubicBezTo>
                  <a:lnTo>
                    <a:pt x="0" y="28718"/>
                  </a:lnTo>
                  <a:cubicBezTo>
                    <a:pt x="0" y="12857"/>
                    <a:pt x="12857" y="0"/>
                    <a:pt x="28718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414C34"/>
              </a:solidFill>
              <a:prstDash val="solid"/>
              <a:miter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46" name="TextBox 46"/>
            <p:cNvSpPr txBox="1"/>
            <p:nvPr/>
          </p:nvSpPr>
          <p:spPr>
            <a:xfrm>
              <a:off x="0" y="-28575"/>
              <a:ext cx="1062747" cy="30873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750"/>
                </a:lnSpc>
              </a:pPr>
              <a:endParaRPr/>
            </a:p>
          </p:txBody>
        </p:sp>
      </p:grpSp>
      <p:sp>
        <p:nvSpPr>
          <p:cNvPr id="47" name="TextBox 47"/>
          <p:cNvSpPr txBox="1"/>
          <p:nvPr/>
        </p:nvSpPr>
        <p:spPr>
          <a:xfrm>
            <a:off x="3921974" y="4003896"/>
            <a:ext cx="2405488" cy="2526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895"/>
              </a:lnSpc>
              <a:spcBef>
                <a:spcPct val="0"/>
              </a:spcBef>
            </a:pPr>
            <a:r>
              <a:rPr lang="en-US" sz="2000" b="1" spc="-40" dirty="0" err="1">
                <a:solidFill>
                  <a:srgbClr val="414C34"/>
                </a:solidFill>
                <a:latin typeface="TH SarabunPSK" panose="020B0500040200020003" pitchFamily="34" charset="-34"/>
                <a:ea typeface="Inter Bold"/>
                <a:cs typeface="TH SarabunPSK" panose="020B0500040200020003" pitchFamily="34" charset="-34"/>
                <a:sym typeface="Inter Bold"/>
              </a:rPr>
              <a:t>พื้นที่ดำเนินการ</a:t>
            </a:r>
            <a:r>
              <a:rPr lang="en-US" sz="2000" b="1" spc="-40" dirty="0">
                <a:solidFill>
                  <a:srgbClr val="414C34"/>
                </a:solidFill>
                <a:latin typeface="TH SarabunPSK" panose="020B0500040200020003" pitchFamily="34" charset="-34"/>
                <a:ea typeface="Inter Bold"/>
                <a:cs typeface="TH SarabunPSK" panose="020B0500040200020003" pitchFamily="34" charset="-34"/>
                <a:sym typeface="Inter Bold"/>
              </a:rPr>
              <a:t> </a:t>
            </a:r>
          </a:p>
        </p:txBody>
      </p:sp>
      <p:grpSp>
        <p:nvGrpSpPr>
          <p:cNvPr id="48" name="Group 48"/>
          <p:cNvGrpSpPr/>
          <p:nvPr/>
        </p:nvGrpSpPr>
        <p:grpSpPr>
          <a:xfrm>
            <a:off x="763444" y="9481016"/>
            <a:ext cx="6033112" cy="711685"/>
            <a:chOff x="0" y="0"/>
            <a:chExt cx="2162131" cy="255052"/>
          </a:xfrm>
        </p:grpSpPr>
        <p:sp>
          <p:nvSpPr>
            <p:cNvPr id="49" name="Freeform 49"/>
            <p:cNvSpPr/>
            <p:nvPr/>
          </p:nvSpPr>
          <p:spPr>
            <a:xfrm>
              <a:off x="0" y="0"/>
              <a:ext cx="2162131" cy="255052"/>
            </a:xfrm>
            <a:custGeom>
              <a:avLst/>
              <a:gdLst/>
              <a:ahLst/>
              <a:cxnLst/>
              <a:rect l="l" t="t" r="r" b="b"/>
              <a:pathLst>
                <a:path w="2162131" h="255052">
                  <a:moveTo>
                    <a:pt x="14116" y="0"/>
                  </a:moveTo>
                  <a:lnTo>
                    <a:pt x="2148015" y="0"/>
                  </a:lnTo>
                  <a:cubicBezTo>
                    <a:pt x="2155811" y="0"/>
                    <a:pt x="2162131" y="6320"/>
                    <a:pt x="2162131" y="14116"/>
                  </a:cubicBezTo>
                  <a:lnTo>
                    <a:pt x="2162131" y="240936"/>
                  </a:lnTo>
                  <a:cubicBezTo>
                    <a:pt x="2162131" y="244680"/>
                    <a:pt x="2160644" y="248270"/>
                    <a:pt x="2157997" y="250918"/>
                  </a:cubicBezTo>
                  <a:cubicBezTo>
                    <a:pt x="2155349" y="253565"/>
                    <a:pt x="2151759" y="255052"/>
                    <a:pt x="2148015" y="255052"/>
                  </a:cubicBezTo>
                  <a:lnTo>
                    <a:pt x="14116" y="255052"/>
                  </a:lnTo>
                  <a:cubicBezTo>
                    <a:pt x="10372" y="255052"/>
                    <a:pt x="6782" y="253565"/>
                    <a:pt x="4134" y="250918"/>
                  </a:cubicBezTo>
                  <a:cubicBezTo>
                    <a:pt x="1487" y="248270"/>
                    <a:pt x="0" y="244680"/>
                    <a:pt x="0" y="240936"/>
                  </a:cubicBezTo>
                  <a:lnTo>
                    <a:pt x="0" y="14116"/>
                  </a:lnTo>
                  <a:cubicBezTo>
                    <a:pt x="0" y="10372"/>
                    <a:pt x="1487" y="6782"/>
                    <a:pt x="4134" y="4134"/>
                  </a:cubicBezTo>
                  <a:cubicBezTo>
                    <a:pt x="6782" y="1487"/>
                    <a:pt x="10372" y="0"/>
                    <a:pt x="14116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414C34"/>
              </a:solidFill>
              <a:prstDash val="solid"/>
              <a:miter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50" name="TextBox 50"/>
            <p:cNvSpPr txBox="1"/>
            <p:nvPr/>
          </p:nvSpPr>
          <p:spPr>
            <a:xfrm>
              <a:off x="0" y="-28575"/>
              <a:ext cx="2162131" cy="28362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750"/>
                </a:lnSpc>
              </a:pPr>
              <a:endParaRPr/>
            </a:p>
          </p:txBody>
        </p:sp>
      </p:grpSp>
      <p:sp>
        <p:nvSpPr>
          <p:cNvPr id="51" name="TextBox 51"/>
          <p:cNvSpPr txBox="1"/>
          <p:nvPr/>
        </p:nvSpPr>
        <p:spPr>
          <a:xfrm>
            <a:off x="774832" y="9207921"/>
            <a:ext cx="2617136" cy="2526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895"/>
              </a:lnSpc>
              <a:spcBef>
                <a:spcPct val="0"/>
              </a:spcBef>
            </a:pPr>
            <a:r>
              <a:rPr lang="en-US" sz="2000" b="1" spc="-40" dirty="0" err="1">
                <a:solidFill>
                  <a:srgbClr val="414C34"/>
                </a:solidFill>
                <a:latin typeface="TH SarabunPSK" panose="020B0500040200020003" pitchFamily="34" charset="-34"/>
                <a:ea typeface="Inter Bold"/>
                <a:cs typeface="TH SarabunPSK" panose="020B0500040200020003" pitchFamily="34" charset="-34"/>
                <a:sym typeface="Inter Bold"/>
              </a:rPr>
              <a:t>ปัญหา</a:t>
            </a:r>
            <a:r>
              <a:rPr lang="en-US" sz="2000" b="1" spc="-40" dirty="0">
                <a:solidFill>
                  <a:srgbClr val="414C34"/>
                </a:solidFill>
                <a:latin typeface="TH SarabunPSK" panose="020B0500040200020003" pitchFamily="34" charset="-34"/>
                <a:ea typeface="Inter Bold"/>
                <a:cs typeface="TH SarabunPSK" panose="020B0500040200020003" pitchFamily="34" charset="-34"/>
                <a:sym typeface="Inter Bold"/>
              </a:rPr>
              <a:t> </a:t>
            </a:r>
            <a:r>
              <a:rPr lang="en-US" sz="2000" b="1" spc="-40" dirty="0" err="1">
                <a:solidFill>
                  <a:srgbClr val="414C34"/>
                </a:solidFill>
                <a:latin typeface="TH SarabunPSK" panose="020B0500040200020003" pitchFamily="34" charset="-34"/>
                <a:ea typeface="Inter Bold"/>
                <a:cs typeface="TH SarabunPSK" panose="020B0500040200020003" pitchFamily="34" charset="-34"/>
                <a:sym typeface="Inter Bold"/>
              </a:rPr>
              <a:t>อุปสรรค</a:t>
            </a:r>
            <a:r>
              <a:rPr lang="en-US" sz="2000" b="1" spc="-40" dirty="0">
                <a:solidFill>
                  <a:srgbClr val="414C34"/>
                </a:solidFill>
                <a:latin typeface="TH SarabunPSK" panose="020B0500040200020003" pitchFamily="34" charset="-34"/>
                <a:ea typeface="Inter Bold"/>
                <a:cs typeface="TH SarabunPSK" panose="020B0500040200020003" pitchFamily="34" charset="-34"/>
                <a:sym typeface="Inter Bold"/>
              </a:rPr>
              <a:t> /</a:t>
            </a:r>
            <a:r>
              <a:rPr lang="en-US" sz="2000" b="1" spc="-40" dirty="0" err="1">
                <a:solidFill>
                  <a:srgbClr val="414C34"/>
                </a:solidFill>
                <a:latin typeface="TH SarabunPSK" panose="020B0500040200020003" pitchFamily="34" charset="-34"/>
                <a:ea typeface="Inter Bold"/>
                <a:cs typeface="TH SarabunPSK" panose="020B0500040200020003" pitchFamily="34" charset="-34"/>
                <a:sym typeface="Inter Bold"/>
              </a:rPr>
              <a:t>ข้อเสนอแนะ</a:t>
            </a:r>
            <a:endParaRPr lang="en-US" sz="2000" b="1" spc="-40" dirty="0">
              <a:solidFill>
                <a:srgbClr val="414C34"/>
              </a:solidFill>
              <a:latin typeface="TH SarabunPSK" panose="020B0500040200020003" pitchFamily="34" charset="-34"/>
              <a:ea typeface="Inter Bold"/>
              <a:cs typeface="TH SarabunPSK" panose="020B0500040200020003" pitchFamily="34" charset="-34"/>
              <a:sym typeface="Inter Bold"/>
            </a:endParaRPr>
          </a:p>
        </p:txBody>
      </p:sp>
      <p:sp>
        <p:nvSpPr>
          <p:cNvPr id="52" name="TextBox 36">
            <a:extLst>
              <a:ext uri="{FF2B5EF4-FFF2-40B4-BE49-F238E27FC236}">
                <a16:creationId xmlns:a16="http://schemas.microsoft.com/office/drawing/2014/main" id="{7901C785-4C0B-09C1-2F05-6451B5438132}"/>
              </a:ext>
            </a:extLst>
          </p:cNvPr>
          <p:cNvSpPr txBox="1"/>
          <p:nvPr/>
        </p:nvSpPr>
        <p:spPr>
          <a:xfrm>
            <a:off x="1395262" y="1167327"/>
            <a:ext cx="5723486" cy="15388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buNone/>
            </a:pPr>
            <a:r>
              <a:rPr lang="th-TH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ภายใต้แผนงานพื้นฐานด้านการพัฒนาและเสริมสร้างศักยภาพทรัพยากรมนุษย์   ผลผลิต : มหาวิทยาลัยราชภัฏเพื่อการพัฒนาท้องถิ่น ประจำปีงบประมาณ พ.ศ. 2568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4" name="TextBox 38">
            <a:extLst>
              <a:ext uri="{FF2B5EF4-FFF2-40B4-BE49-F238E27FC236}">
                <a16:creationId xmlns:a16="http://schemas.microsoft.com/office/drawing/2014/main" id="{5EA335E9-BCDD-654C-E223-12452E80BBEA}"/>
              </a:ext>
            </a:extLst>
          </p:cNvPr>
          <p:cNvSpPr txBox="1"/>
          <p:nvPr/>
        </p:nvSpPr>
        <p:spPr>
          <a:xfrm>
            <a:off x="1228707" y="6189713"/>
            <a:ext cx="4985469" cy="129266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th-TH" sz="2800" b="1" spc="-40" dirty="0">
                <a:solidFill>
                  <a:srgbClr val="FF0000"/>
                </a:solidFill>
                <a:latin typeface="TH SarabunPSK" panose="020B0500040200020003" pitchFamily="34" charset="-34"/>
                <a:ea typeface="Inter Bold"/>
                <a:cs typeface="TH SarabunPSK" panose="020B0500040200020003" pitchFamily="34" charset="-34"/>
                <a:sym typeface="Inter Bold"/>
              </a:rPr>
              <a:t>* ตัวอย่าง</a:t>
            </a:r>
            <a:r>
              <a:rPr lang="th-TH" sz="2800" b="1" spc="-40" dirty="0" err="1">
                <a:solidFill>
                  <a:srgbClr val="FF0000"/>
                </a:solidFill>
                <a:latin typeface="TH SarabunPSK" panose="020B0500040200020003" pitchFamily="34" charset="-34"/>
                <a:ea typeface="Inter Bold"/>
                <a:cs typeface="TH SarabunPSK" panose="020B0500040200020003" pitchFamily="34" charset="-34"/>
                <a:sym typeface="Inter Bold"/>
              </a:rPr>
              <a:t>การทำ</a:t>
            </a:r>
            <a:r>
              <a:rPr lang="th-TH" sz="2800" b="1" spc="-40" dirty="0">
                <a:solidFill>
                  <a:srgbClr val="FF0000"/>
                </a:solidFill>
                <a:latin typeface="TH SarabunPSK" panose="020B0500040200020003" pitchFamily="34" charset="-34"/>
                <a:ea typeface="Inter Bold"/>
                <a:cs typeface="TH SarabunPSK" panose="020B0500040200020003" pitchFamily="34" charset="-34"/>
                <a:sym typeface="Inter Bold"/>
              </a:rPr>
              <a:t> </a:t>
            </a:r>
            <a:r>
              <a:rPr lang="en-US" sz="2800" b="1" spc="-40" dirty="0">
                <a:solidFill>
                  <a:srgbClr val="FF0000"/>
                </a:solidFill>
                <a:latin typeface="TH SarabunPSK" panose="020B0500040200020003" pitchFamily="34" charset="-34"/>
                <a:ea typeface="Inter Bold"/>
                <a:cs typeface="TH SarabunPSK" panose="020B0500040200020003" pitchFamily="34" charset="-34"/>
                <a:sym typeface="Inter Bold"/>
              </a:rPr>
              <a:t>one page</a:t>
            </a:r>
            <a:r>
              <a:rPr lang="th-TH" sz="2800" b="1" spc="-40" dirty="0">
                <a:solidFill>
                  <a:srgbClr val="FF0000"/>
                </a:solidFill>
                <a:latin typeface="TH SarabunPSK" panose="020B0500040200020003" pitchFamily="34" charset="-34"/>
                <a:ea typeface="Inter Bold"/>
                <a:cs typeface="TH SarabunPSK" panose="020B0500040200020003" pitchFamily="34" charset="-34"/>
                <a:sym typeface="Inter Bold"/>
              </a:rPr>
              <a:t> * </a:t>
            </a:r>
          </a:p>
          <a:p>
            <a:pPr algn="ctr">
              <a:spcBef>
                <a:spcPct val="0"/>
              </a:spcBef>
            </a:pPr>
            <a:r>
              <a:rPr lang="th-TH" sz="2800" b="1" spc="-40" dirty="0">
                <a:solidFill>
                  <a:srgbClr val="FF0000"/>
                </a:solidFill>
                <a:latin typeface="TH SarabunPSK" panose="020B0500040200020003" pitchFamily="34" charset="-34"/>
                <a:ea typeface="Inter Bold"/>
                <a:cs typeface="TH SarabunPSK" panose="020B0500040200020003" pitchFamily="34" charset="-34"/>
                <a:sym typeface="Inter Bold"/>
              </a:rPr>
              <a:t>สามารถออกแบบให้สวยงามตามอัธยาศัยได้ </a:t>
            </a:r>
          </a:p>
          <a:p>
            <a:pPr algn="ctr">
              <a:spcBef>
                <a:spcPct val="0"/>
              </a:spcBef>
            </a:pPr>
            <a:r>
              <a:rPr lang="th-TH" sz="2800" b="1" spc="-40" dirty="0">
                <a:solidFill>
                  <a:srgbClr val="FF0000"/>
                </a:solidFill>
                <a:latin typeface="TH SarabunPSK" panose="020B0500040200020003" pitchFamily="34" charset="-34"/>
                <a:ea typeface="Inter Bold"/>
                <a:cs typeface="TH SarabunPSK" panose="020B0500040200020003" pitchFamily="34" charset="-34"/>
                <a:sym typeface="Inter Bold"/>
              </a:rPr>
              <a:t>มีหัวข้อครบตามตัวอย่าง รูปแบบเปลี่ยนแปลงได้</a:t>
            </a:r>
            <a:endParaRPr lang="en-US" sz="2800" b="1" spc="-40" dirty="0">
              <a:solidFill>
                <a:srgbClr val="FF0000"/>
              </a:solidFill>
              <a:latin typeface="TH SarabunPSK" panose="020B0500040200020003" pitchFamily="34" charset="-34"/>
              <a:ea typeface="Inter Bold"/>
              <a:cs typeface="TH SarabunPSK" panose="020B0500040200020003" pitchFamily="34" charset="-34"/>
              <a:sym typeface="Inter 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83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TH SarabunPSK</vt:lpstr>
      <vt:lpstr>Calibri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Dark Green and White Modern Minimalist Project Brief Report A4 Document</dc:title>
  <cp:lastModifiedBy>laksamee.ka</cp:lastModifiedBy>
  <cp:revision>2</cp:revision>
  <dcterms:created xsi:type="dcterms:W3CDTF">2006-08-16T00:00:00Z</dcterms:created>
  <dcterms:modified xsi:type="dcterms:W3CDTF">2025-07-07T06:27:37Z</dcterms:modified>
  <dc:identifier>DAGrWAFAKTA</dc:identifier>
</cp:coreProperties>
</file>