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3"/>
  </p:notesMasterIdLst>
  <p:sldIdLst>
    <p:sldId id="256" r:id="rId2"/>
    <p:sldId id="278" r:id="rId3"/>
    <p:sldId id="258" r:id="rId4"/>
    <p:sldId id="274" r:id="rId5"/>
    <p:sldId id="275" r:id="rId6"/>
    <p:sldId id="276" r:id="rId7"/>
    <p:sldId id="272" r:id="rId8"/>
    <p:sldId id="273" r:id="rId9"/>
    <p:sldId id="271" r:id="rId10"/>
    <p:sldId id="260" r:id="rId11"/>
    <p:sldId id="265" r:id="rId12"/>
  </p:sldIdLst>
  <p:sldSz cx="18288000" cy="10287000"/>
  <p:notesSz cx="6858000" cy="9144000"/>
  <p:embeddedFontLst>
    <p:embeddedFont>
      <p:font typeface="DB Helvethaica X" panose="02000506090000020004" pitchFamily="2" charset="-34"/>
      <p:regular r:id="rId14"/>
    </p:embeddedFont>
    <p:embeddedFont>
      <p:font typeface="DB Helvethaica X Bd" panose="02000506090000020004" pitchFamily="2" charset="-34"/>
      <p:bold r:id="rId15"/>
    </p:embeddedFont>
    <p:embeddedFont>
      <p:font typeface="DB Helvethaica X Blk" panose="02000506090000020004" pitchFamily="2" charset="-34"/>
      <p:bold r:id="rId16"/>
    </p:embeddedFont>
    <p:embeddedFont>
      <p:font typeface="DB Helvethaica X Med" panose="02000506090000020004" pitchFamily="2" charset="-34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734"/>
    <a:srgbClr val="EEF0F2"/>
    <a:srgbClr val="AB8E2D"/>
    <a:srgbClr val="0E4632"/>
    <a:srgbClr val="E6E6E6"/>
    <a:srgbClr val="1A5A42"/>
    <a:srgbClr val="10513A"/>
    <a:srgbClr val="AE9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FBB380-F1D8-480D-9FCD-B0B93E5880EF}" v="16" dt="2024-06-26T09:00:33.0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37" autoAdjust="0"/>
  </p:normalViewPr>
  <p:slideViewPr>
    <p:cSldViewPr>
      <p:cViewPr varScale="1">
        <p:scale>
          <a:sx n="52" d="100"/>
          <a:sy n="52" d="100"/>
        </p:scale>
        <p:origin x="5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amee.ka" userId="c04a4fd4-81c9-4e28-b686-d2e48349ffd1" providerId="ADAL" clId="{D6FBB380-F1D8-480D-9FCD-B0B93E5880EF}"/>
    <pc:docChg chg="undo custSel modSld modMainMaster">
      <pc:chgData name="laksamee.ka" userId="c04a4fd4-81c9-4e28-b686-d2e48349ffd1" providerId="ADAL" clId="{D6FBB380-F1D8-480D-9FCD-B0B93E5880EF}" dt="2024-06-26T09:02:44.958" v="269" actId="2711"/>
      <pc:docMkLst>
        <pc:docMk/>
      </pc:docMkLst>
      <pc:sldChg chg="delSp modSp mod">
        <pc:chgData name="laksamee.ka" userId="c04a4fd4-81c9-4e28-b686-d2e48349ffd1" providerId="ADAL" clId="{D6FBB380-F1D8-480D-9FCD-B0B93E5880EF}" dt="2024-06-26T09:00:05.631" v="161" actId="478"/>
        <pc:sldMkLst>
          <pc:docMk/>
          <pc:sldMk cId="0" sldId="256"/>
        </pc:sldMkLst>
        <pc:spChg chg="del">
          <ac:chgData name="laksamee.ka" userId="c04a4fd4-81c9-4e28-b686-d2e48349ffd1" providerId="ADAL" clId="{D6FBB380-F1D8-480D-9FCD-B0B93E5880EF}" dt="2024-06-26T09:00:05.631" v="161" actId="478"/>
          <ac:spMkLst>
            <pc:docMk/>
            <pc:sldMk cId="0" sldId="256"/>
            <ac:spMk id="7" creationId="{3CD8E1F2-21A9-22DD-F603-04077FFD970F}"/>
          </ac:spMkLst>
        </pc:spChg>
        <pc:spChg chg="mod">
          <ac:chgData name="laksamee.ka" userId="c04a4fd4-81c9-4e28-b686-d2e48349ffd1" providerId="ADAL" clId="{D6FBB380-F1D8-480D-9FCD-B0B93E5880EF}" dt="2024-06-26T08:57:34.333" v="23" actId="115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aksamee.ka" userId="c04a4fd4-81c9-4e28-b686-d2e48349ffd1" providerId="ADAL" clId="{D6FBB380-F1D8-480D-9FCD-B0B93E5880EF}" dt="2024-06-26T08:57:38.145" v="24" actId="1076"/>
          <ac:spMkLst>
            <pc:docMk/>
            <pc:sldMk cId="0" sldId="256"/>
            <ac:spMk id="21" creationId="{0A6987C3-21CA-2902-2817-0EC8C9AFCB03}"/>
          </ac:spMkLst>
        </pc:spChg>
      </pc:sldChg>
      <pc:sldChg chg="delSp modSp mod">
        <pc:chgData name="laksamee.ka" userId="c04a4fd4-81c9-4e28-b686-d2e48349ffd1" providerId="ADAL" clId="{D6FBB380-F1D8-480D-9FCD-B0B93E5880EF}" dt="2024-06-26T08:58:42.036" v="136" actId="1076"/>
        <pc:sldMkLst>
          <pc:docMk/>
          <pc:sldMk cId="0" sldId="258"/>
        </pc:sldMkLst>
        <pc:spChg chg="del">
          <ac:chgData name="laksamee.ka" userId="c04a4fd4-81c9-4e28-b686-d2e48349ffd1" providerId="ADAL" clId="{D6FBB380-F1D8-480D-9FCD-B0B93E5880EF}" dt="2024-06-26T08:58:07.188" v="36" actId="478"/>
          <ac:spMkLst>
            <pc:docMk/>
            <pc:sldMk cId="0" sldId="258"/>
            <ac:spMk id="7" creationId="{EFE02C69-746E-B38D-CA9F-6B15DDA6B76F}"/>
          </ac:spMkLst>
        </pc:spChg>
        <pc:spChg chg="del">
          <ac:chgData name="laksamee.ka" userId="c04a4fd4-81c9-4e28-b686-d2e48349ffd1" providerId="ADAL" clId="{D6FBB380-F1D8-480D-9FCD-B0B93E5880EF}" dt="2024-06-26T08:58:03.171" v="35" actId="478"/>
          <ac:spMkLst>
            <pc:docMk/>
            <pc:sldMk cId="0" sldId="258"/>
            <ac:spMk id="12" creationId="{7F1DE9C9-C7E9-9A5B-7F79-02D130C8C5DA}"/>
          </ac:spMkLst>
        </pc:spChg>
        <pc:spChg chg="mod">
          <ac:chgData name="laksamee.ka" userId="c04a4fd4-81c9-4e28-b686-d2e48349ffd1" providerId="ADAL" clId="{D6FBB380-F1D8-480D-9FCD-B0B93E5880EF}" dt="2024-06-26T08:58:42.036" v="136" actId="1076"/>
          <ac:spMkLst>
            <pc:docMk/>
            <pc:sldMk cId="0" sldId="258"/>
            <ac:spMk id="14" creationId="{F83A794D-9996-C92C-DDC5-F7025ABC6713}"/>
          </ac:spMkLst>
        </pc:spChg>
        <pc:graphicFrameChg chg="del mod">
          <ac:chgData name="laksamee.ka" userId="c04a4fd4-81c9-4e28-b686-d2e48349ffd1" providerId="ADAL" clId="{D6FBB380-F1D8-480D-9FCD-B0B93E5880EF}" dt="2024-06-26T08:58:01.731" v="34" actId="478"/>
          <ac:graphicFrameMkLst>
            <pc:docMk/>
            <pc:sldMk cId="0" sldId="258"/>
            <ac:graphicFrameMk id="9" creationId="{350CA78D-60CC-C18A-7761-F22030C46040}"/>
          </ac:graphicFrameMkLst>
        </pc:graphicFrameChg>
      </pc:sldChg>
      <pc:sldChg chg="modSp mod">
        <pc:chgData name="laksamee.ka" userId="c04a4fd4-81c9-4e28-b686-d2e48349ffd1" providerId="ADAL" clId="{D6FBB380-F1D8-480D-9FCD-B0B93E5880EF}" dt="2024-06-26T09:01:17.310" v="237" actId="14100"/>
        <pc:sldMkLst>
          <pc:docMk/>
          <pc:sldMk cId="4042538276" sldId="271"/>
        </pc:sldMkLst>
        <pc:spChg chg="mod">
          <ac:chgData name="laksamee.ka" userId="c04a4fd4-81c9-4e28-b686-d2e48349ffd1" providerId="ADAL" clId="{D6FBB380-F1D8-480D-9FCD-B0B93E5880EF}" dt="2024-06-26T09:01:17.310" v="237" actId="14100"/>
          <ac:spMkLst>
            <pc:docMk/>
            <pc:sldMk cId="4042538276" sldId="271"/>
            <ac:spMk id="26" creationId="{D02DDEE5-4AB2-5C58-B7A3-51E2653C557C}"/>
          </ac:spMkLst>
        </pc:spChg>
      </pc:sldChg>
      <pc:sldChg chg="modSp mod">
        <pc:chgData name="laksamee.ka" userId="c04a4fd4-81c9-4e28-b686-d2e48349ffd1" providerId="ADAL" clId="{D6FBB380-F1D8-480D-9FCD-B0B93E5880EF}" dt="2024-06-26T09:02:44.958" v="269" actId="2711"/>
        <pc:sldMkLst>
          <pc:docMk/>
          <pc:sldMk cId="2557813351" sldId="272"/>
        </pc:sldMkLst>
        <pc:spChg chg="mod">
          <ac:chgData name="laksamee.ka" userId="c04a4fd4-81c9-4e28-b686-d2e48349ffd1" providerId="ADAL" clId="{D6FBB380-F1D8-480D-9FCD-B0B93E5880EF}" dt="2024-06-26T09:02:44.958" v="269" actId="2711"/>
          <ac:spMkLst>
            <pc:docMk/>
            <pc:sldMk cId="2557813351" sldId="272"/>
            <ac:spMk id="11" creationId="{D4B1964E-4123-E13A-BC18-13FD890D599F}"/>
          </ac:spMkLst>
        </pc:spChg>
        <pc:spChg chg="mod">
          <ac:chgData name="laksamee.ka" userId="c04a4fd4-81c9-4e28-b686-d2e48349ffd1" providerId="ADAL" clId="{D6FBB380-F1D8-480D-9FCD-B0B93E5880EF}" dt="2024-06-26T09:01:03.431" v="233" actId="14100"/>
          <ac:spMkLst>
            <pc:docMk/>
            <pc:sldMk cId="2557813351" sldId="272"/>
            <ac:spMk id="26" creationId="{D02DDEE5-4AB2-5C58-B7A3-51E2653C557C}"/>
          </ac:spMkLst>
        </pc:spChg>
      </pc:sldChg>
      <pc:sldChg chg="modSp mod">
        <pc:chgData name="laksamee.ka" userId="c04a4fd4-81c9-4e28-b686-d2e48349ffd1" providerId="ADAL" clId="{D6FBB380-F1D8-480D-9FCD-B0B93E5880EF}" dt="2024-06-26T09:01:13.186" v="235" actId="14100"/>
        <pc:sldMkLst>
          <pc:docMk/>
          <pc:sldMk cId="4114397964" sldId="273"/>
        </pc:sldMkLst>
        <pc:spChg chg="mod">
          <ac:chgData name="laksamee.ka" userId="c04a4fd4-81c9-4e28-b686-d2e48349ffd1" providerId="ADAL" clId="{D6FBB380-F1D8-480D-9FCD-B0B93E5880EF}" dt="2024-06-26T09:01:13.186" v="235" actId="14100"/>
          <ac:spMkLst>
            <pc:docMk/>
            <pc:sldMk cId="4114397964" sldId="273"/>
            <ac:spMk id="26" creationId="{D02DDEE5-4AB2-5C58-B7A3-51E2653C557C}"/>
          </ac:spMkLst>
        </pc:spChg>
      </pc:sldChg>
      <pc:sldChg chg="addSp delSp modSp mod">
        <pc:chgData name="laksamee.ka" userId="c04a4fd4-81c9-4e28-b686-d2e48349ffd1" providerId="ADAL" clId="{D6FBB380-F1D8-480D-9FCD-B0B93E5880EF}" dt="2024-06-26T09:00:22.576" v="164" actId="1076"/>
        <pc:sldMkLst>
          <pc:docMk/>
          <pc:sldMk cId="2046113790" sldId="274"/>
        </pc:sldMkLst>
        <pc:spChg chg="add mod">
          <ac:chgData name="laksamee.ka" userId="c04a4fd4-81c9-4e28-b686-d2e48349ffd1" providerId="ADAL" clId="{D6FBB380-F1D8-480D-9FCD-B0B93E5880EF}" dt="2024-06-26T08:59:17.284" v="141"/>
          <ac:spMkLst>
            <pc:docMk/>
            <pc:sldMk cId="2046113790" sldId="274"/>
            <ac:spMk id="6" creationId="{9800A980-FE18-DB1B-B462-65A644B64F34}"/>
          </ac:spMkLst>
        </pc:spChg>
        <pc:spChg chg="mod">
          <ac:chgData name="laksamee.ka" userId="c04a4fd4-81c9-4e28-b686-d2e48349ffd1" providerId="ADAL" clId="{D6FBB380-F1D8-480D-9FCD-B0B93E5880EF}" dt="2024-06-26T09:00:22.576" v="164" actId="1076"/>
          <ac:spMkLst>
            <pc:docMk/>
            <pc:sldMk cId="2046113790" sldId="274"/>
            <ac:spMk id="9" creationId="{D952A4A6-A239-D997-BA8C-8D7E3176F02E}"/>
          </ac:spMkLst>
        </pc:spChg>
        <pc:spChg chg="del">
          <ac:chgData name="laksamee.ka" userId="c04a4fd4-81c9-4e28-b686-d2e48349ffd1" providerId="ADAL" clId="{D6FBB380-F1D8-480D-9FCD-B0B93E5880EF}" dt="2024-06-26T08:59:13.459" v="138" actId="478"/>
          <ac:spMkLst>
            <pc:docMk/>
            <pc:sldMk cId="2046113790" sldId="274"/>
            <ac:spMk id="11" creationId="{1382406E-61C0-6AC9-5590-0CDB995B1C97}"/>
          </ac:spMkLst>
        </pc:spChg>
        <pc:spChg chg="del">
          <ac:chgData name="laksamee.ka" userId="c04a4fd4-81c9-4e28-b686-d2e48349ffd1" providerId="ADAL" clId="{D6FBB380-F1D8-480D-9FCD-B0B93E5880EF}" dt="2024-06-26T08:59:16.408" v="140" actId="478"/>
          <ac:spMkLst>
            <pc:docMk/>
            <pc:sldMk cId="2046113790" sldId="274"/>
            <ac:spMk id="12" creationId="{6C5BE714-DD77-A3D1-2652-2B3A1C7A5F6F}"/>
          </ac:spMkLst>
        </pc:spChg>
        <pc:spChg chg="del">
          <ac:chgData name="laksamee.ka" userId="c04a4fd4-81c9-4e28-b686-d2e48349ffd1" providerId="ADAL" clId="{D6FBB380-F1D8-480D-9FCD-B0B93E5880EF}" dt="2024-06-26T08:59:12.612" v="137" actId="478"/>
          <ac:spMkLst>
            <pc:docMk/>
            <pc:sldMk cId="2046113790" sldId="274"/>
            <ac:spMk id="14" creationId="{CE6744DB-79DB-7D95-A9A4-CC6320AF9A7E}"/>
          </ac:spMkLst>
        </pc:spChg>
        <pc:graphicFrameChg chg="del">
          <ac:chgData name="laksamee.ka" userId="c04a4fd4-81c9-4e28-b686-d2e48349ffd1" providerId="ADAL" clId="{D6FBB380-F1D8-480D-9FCD-B0B93E5880EF}" dt="2024-06-26T08:59:15.278" v="139" actId="478"/>
          <ac:graphicFrameMkLst>
            <pc:docMk/>
            <pc:sldMk cId="2046113790" sldId="274"/>
            <ac:graphicFrameMk id="10" creationId="{209C79D9-40A7-8357-533B-83304E11F606}"/>
          </ac:graphicFrameMkLst>
        </pc:graphicFrameChg>
      </pc:sldChg>
      <pc:sldChg chg="addSp delSp modSp mod">
        <pc:chgData name="laksamee.ka" userId="c04a4fd4-81c9-4e28-b686-d2e48349ffd1" providerId="ADAL" clId="{D6FBB380-F1D8-480D-9FCD-B0B93E5880EF}" dt="2024-06-26T09:00:19.657" v="163" actId="1076"/>
        <pc:sldMkLst>
          <pc:docMk/>
          <pc:sldMk cId="4096480575" sldId="275"/>
        </pc:sldMkLst>
        <pc:spChg chg="add mod">
          <ac:chgData name="laksamee.ka" userId="c04a4fd4-81c9-4e28-b686-d2e48349ffd1" providerId="ADAL" clId="{D6FBB380-F1D8-480D-9FCD-B0B93E5880EF}" dt="2024-06-26T08:59:25.798" v="146"/>
          <ac:spMkLst>
            <pc:docMk/>
            <pc:sldMk cId="4096480575" sldId="275"/>
            <ac:spMk id="6" creationId="{842E1EFD-B514-D0DF-6CCF-D41FC2464EA1}"/>
          </ac:spMkLst>
        </pc:spChg>
        <pc:spChg chg="mod">
          <ac:chgData name="laksamee.ka" userId="c04a4fd4-81c9-4e28-b686-d2e48349ffd1" providerId="ADAL" clId="{D6FBB380-F1D8-480D-9FCD-B0B93E5880EF}" dt="2024-06-26T09:00:19.657" v="163" actId="1076"/>
          <ac:spMkLst>
            <pc:docMk/>
            <pc:sldMk cId="4096480575" sldId="275"/>
            <ac:spMk id="9" creationId="{6A8D3F90-1EBA-8B88-6DA6-A29A10AE43FD}"/>
          </ac:spMkLst>
        </pc:spChg>
        <pc:spChg chg="del">
          <ac:chgData name="laksamee.ka" userId="c04a4fd4-81c9-4e28-b686-d2e48349ffd1" providerId="ADAL" clId="{D6FBB380-F1D8-480D-9FCD-B0B93E5880EF}" dt="2024-06-26T08:59:24.998" v="145" actId="478"/>
          <ac:spMkLst>
            <pc:docMk/>
            <pc:sldMk cId="4096480575" sldId="275"/>
            <ac:spMk id="12" creationId="{1E3D4E44-4DEF-E3AB-4A37-5F6491AAA206}"/>
          </ac:spMkLst>
        </pc:spChg>
        <pc:spChg chg="del">
          <ac:chgData name="laksamee.ka" userId="c04a4fd4-81c9-4e28-b686-d2e48349ffd1" providerId="ADAL" clId="{D6FBB380-F1D8-480D-9FCD-B0B93E5880EF}" dt="2024-06-26T08:59:21.171" v="142" actId="478"/>
          <ac:spMkLst>
            <pc:docMk/>
            <pc:sldMk cId="4096480575" sldId="275"/>
            <ac:spMk id="14" creationId="{660EC002-AF98-CFAC-135D-E5503845FBB7}"/>
          </ac:spMkLst>
        </pc:spChg>
        <pc:spChg chg="del">
          <ac:chgData name="laksamee.ka" userId="c04a4fd4-81c9-4e28-b686-d2e48349ffd1" providerId="ADAL" clId="{D6FBB380-F1D8-480D-9FCD-B0B93E5880EF}" dt="2024-06-26T08:59:22.849" v="143" actId="478"/>
          <ac:spMkLst>
            <pc:docMk/>
            <pc:sldMk cId="4096480575" sldId="275"/>
            <ac:spMk id="16" creationId="{92AFE0A0-64E2-6EAE-CDF3-495B4B180047}"/>
          </ac:spMkLst>
        </pc:spChg>
        <pc:graphicFrameChg chg="del">
          <ac:chgData name="laksamee.ka" userId="c04a4fd4-81c9-4e28-b686-d2e48349ffd1" providerId="ADAL" clId="{D6FBB380-F1D8-480D-9FCD-B0B93E5880EF}" dt="2024-06-26T08:59:24.010" v="144" actId="478"/>
          <ac:graphicFrameMkLst>
            <pc:docMk/>
            <pc:sldMk cId="4096480575" sldId="275"/>
            <ac:graphicFrameMk id="10" creationId="{55C9FDCA-2A42-5C37-9FA0-FF263FE57C25}"/>
          </ac:graphicFrameMkLst>
        </pc:graphicFrameChg>
      </pc:sldChg>
      <pc:sldChg chg="addSp delSp modSp mod">
        <pc:chgData name="laksamee.ka" userId="c04a4fd4-81c9-4e28-b686-d2e48349ffd1" providerId="ADAL" clId="{D6FBB380-F1D8-480D-9FCD-B0B93E5880EF}" dt="2024-06-26T09:00:33.057" v="168"/>
        <pc:sldMkLst>
          <pc:docMk/>
          <pc:sldMk cId="765261806" sldId="276"/>
        </pc:sldMkLst>
        <pc:spChg chg="add mod">
          <ac:chgData name="laksamee.ka" userId="c04a4fd4-81c9-4e28-b686-d2e48349ffd1" providerId="ADAL" clId="{D6FBB380-F1D8-480D-9FCD-B0B93E5880EF}" dt="2024-06-26T09:00:33.057" v="168"/>
          <ac:spMkLst>
            <pc:docMk/>
            <pc:sldMk cId="765261806" sldId="276"/>
            <ac:spMk id="8" creationId="{A8C37AFB-8011-197B-046B-BD551B6853C4}"/>
          </ac:spMkLst>
        </pc:spChg>
        <pc:spChg chg="mod">
          <ac:chgData name="laksamee.ka" userId="c04a4fd4-81c9-4e28-b686-d2e48349ffd1" providerId="ADAL" clId="{D6FBB380-F1D8-480D-9FCD-B0B93E5880EF}" dt="2024-06-26T09:00:16.613" v="162" actId="1076"/>
          <ac:spMkLst>
            <pc:docMk/>
            <pc:sldMk cId="765261806" sldId="276"/>
            <ac:spMk id="9" creationId="{6A8D3F90-1EBA-8B88-6DA6-A29A10AE43FD}"/>
          </ac:spMkLst>
        </pc:spChg>
        <pc:spChg chg="del">
          <ac:chgData name="laksamee.ka" userId="c04a4fd4-81c9-4e28-b686-d2e48349ffd1" providerId="ADAL" clId="{D6FBB380-F1D8-480D-9FCD-B0B93E5880EF}" dt="2024-06-26T09:00:28.414" v="165" actId="478"/>
          <ac:spMkLst>
            <pc:docMk/>
            <pc:sldMk cId="765261806" sldId="276"/>
            <ac:spMk id="12" creationId="{1E3D4E44-4DEF-E3AB-4A37-5F6491AAA206}"/>
          </ac:spMkLst>
        </pc:spChg>
        <pc:spChg chg="del">
          <ac:chgData name="laksamee.ka" userId="c04a4fd4-81c9-4e28-b686-d2e48349ffd1" providerId="ADAL" clId="{D6FBB380-F1D8-480D-9FCD-B0B93E5880EF}" dt="2024-06-26T09:00:30.594" v="167" actId="478"/>
          <ac:spMkLst>
            <pc:docMk/>
            <pc:sldMk cId="765261806" sldId="276"/>
            <ac:spMk id="14" creationId="{660EC002-AF98-CFAC-135D-E5503845FBB7}"/>
          </ac:spMkLst>
        </pc:spChg>
        <pc:spChg chg="del">
          <ac:chgData name="laksamee.ka" userId="c04a4fd4-81c9-4e28-b686-d2e48349ffd1" providerId="ADAL" clId="{D6FBB380-F1D8-480D-9FCD-B0B93E5880EF}" dt="2024-06-26T09:00:29.841" v="166" actId="478"/>
          <ac:spMkLst>
            <pc:docMk/>
            <pc:sldMk cId="765261806" sldId="276"/>
            <ac:spMk id="16" creationId="{92AFE0A0-64E2-6EAE-CDF3-495B4B180047}"/>
          </ac:spMkLst>
        </pc:spChg>
        <pc:graphicFrameChg chg="del">
          <ac:chgData name="laksamee.ka" userId="c04a4fd4-81c9-4e28-b686-d2e48349ffd1" providerId="ADAL" clId="{D6FBB380-F1D8-480D-9FCD-B0B93E5880EF}" dt="2024-06-26T09:00:28.414" v="165" actId="478"/>
          <ac:graphicFrameMkLst>
            <pc:docMk/>
            <pc:sldMk cId="765261806" sldId="276"/>
            <ac:graphicFrameMk id="10" creationId="{55C9FDCA-2A42-5C37-9FA0-FF263FE57C25}"/>
          </ac:graphicFrameMkLst>
        </pc:graphicFrameChg>
      </pc:sldChg>
      <pc:sldChg chg="modSp mod">
        <pc:chgData name="laksamee.ka" userId="c04a4fd4-81c9-4e28-b686-d2e48349ffd1" providerId="ADAL" clId="{D6FBB380-F1D8-480D-9FCD-B0B93E5880EF}" dt="2024-06-26T08:57:50.888" v="32" actId="20577"/>
        <pc:sldMkLst>
          <pc:docMk/>
          <pc:sldMk cId="219999854" sldId="278"/>
        </pc:sldMkLst>
        <pc:spChg chg="mod">
          <ac:chgData name="laksamee.ka" userId="c04a4fd4-81c9-4e28-b686-d2e48349ffd1" providerId="ADAL" clId="{D6FBB380-F1D8-480D-9FCD-B0B93E5880EF}" dt="2024-06-26T08:57:50.888" v="32" actId="20577"/>
          <ac:spMkLst>
            <pc:docMk/>
            <pc:sldMk cId="219999854" sldId="278"/>
            <ac:spMk id="6" creationId="{E5E48056-45E5-CE2E-FD61-AB408B8E3044}"/>
          </ac:spMkLst>
        </pc:spChg>
      </pc:sldChg>
      <pc:sldMasterChg chg="modSp mod">
        <pc:chgData name="laksamee.ka" userId="c04a4fd4-81c9-4e28-b686-d2e48349ffd1" providerId="ADAL" clId="{D6FBB380-F1D8-480D-9FCD-B0B93E5880EF}" dt="2024-06-26T08:59:55.291" v="160" actId="207"/>
        <pc:sldMasterMkLst>
          <pc:docMk/>
          <pc:sldMasterMk cId="0" sldId="2147483648"/>
        </pc:sldMasterMkLst>
        <pc:spChg chg="mod">
          <ac:chgData name="laksamee.ka" userId="c04a4fd4-81c9-4e28-b686-d2e48349ffd1" providerId="ADAL" clId="{D6FBB380-F1D8-480D-9FCD-B0B93E5880EF}" dt="2024-06-26T08:59:55.291" v="160" actId="207"/>
          <ac:spMkLst>
            <pc:docMk/>
            <pc:sldMasterMk cId="0" sldId="2147483648"/>
            <ac:spMk id="6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D8D1B-56C5-437D-BABB-73C8C429E552}" type="datetimeFigureOut">
              <a:rPr lang="th-TH" smtClean="0"/>
              <a:t>26/06/67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B7F90-2848-47AA-8D34-4A4C6A2CC0C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26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A804-E1D9-450F-8025-C1865A2CCC92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50B3-910B-4761-A790-B596B2F9C0CD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02647-3A79-4160-B101-63B2BAE435C3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4DA77-5B7F-4C61-A824-45F5B867DD2D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BEF5-9460-48BB-8B41-B7A8FC7B2EEB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6C518-A749-4D0E-B3D0-3B492F1AD155}" type="datetime1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7C37D-7B75-4B7F-A58C-80F3A7453E56}" type="datetime1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CC03-33E4-452F-A171-86EF9FBBFCF2}" type="datetime1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7E62-A2D4-4F0F-A246-2BDDB4BF4A10}" type="datetime1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02CA5-DA29-4894-AD5C-F5C1C5F66F1C}" type="datetime1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4BB2B-1446-4BE9-BE36-1CCE9BAC9CD4}" type="datetime1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4D61-7993-49E9-9817-801F323807FE}" type="datetime1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9600" y="95631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2013871"/>
            <a:ext cx="18640776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3" name="AutoShape 3"/>
          <p:cNvSpPr/>
          <p:nvPr/>
        </p:nvSpPr>
        <p:spPr>
          <a:xfrm>
            <a:off x="0" y="8801100"/>
            <a:ext cx="189357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4" name="AutoShape 4"/>
          <p:cNvSpPr/>
          <p:nvPr/>
        </p:nvSpPr>
        <p:spPr>
          <a:xfrm>
            <a:off x="9144000" y="0"/>
            <a:ext cx="9144000" cy="102870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5" name="AutoShape 5"/>
          <p:cNvSpPr/>
          <p:nvPr/>
        </p:nvSpPr>
        <p:spPr>
          <a:xfrm rot="5400000">
            <a:off x="3741737" y="5138738"/>
            <a:ext cx="10795000" cy="9525"/>
          </a:xfrm>
          <a:prstGeom prst="rect">
            <a:avLst/>
          </a:prstGeom>
          <a:solidFill>
            <a:srgbClr val="272727"/>
          </a:solidFill>
        </p:spPr>
        <p:txBody>
          <a:bodyPr/>
          <a:lstStyle/>
          <a:p>
            <a:endParaRPr lang="th-TH"/>
          </a:p>
        </p:txBody>
      </p:sp>
      <p:sp>
        <p:nvSpPr>
          <p:cNvPr id="9" name="AutoShape 9"/>
          <p:cNvSpPr/>
          <p:nvPr/>
        </p:nvSpPr>
        <p:spPr>
          <a:xfrm>
            <a:off x="4174" y="0"/>
            <a:ext cx="510174" cy="10287000"/>
          </a:xfrm>
          <a:prstGeom prst="rect">
            <a:avLst/>
          </a:prstGeom>
          <a:solidFill>
            <a:srgbClr val="EEF0F2"/>
          </a:solidFill>
        </p:spPr>
        <p:txBody>
          <a:bodyPr/>
          <a:lstStyle/>
          <a:p>
            <a:endParaRPr lang="th-TH"/>
          </a:p>
        </p:txBody>
      </p:sp>
      <p:sp>
        <p:nvSpPr>
          <p:cNvPr id="10" name="TextBox 10"/>
          <p:cNvSpPr txBox="1"/>
          <p:nvPr/>
        </p:nvSpPr>
        <p:spPr>
          <a:xfrm>
            <a:off x="709359" y="2820777"/>
            <a:ext cx="5418493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spcBef>
                <a:spcPct val="0"/>
              </a:spcBef>
            </a:pPr>
            <a:r>
              <a:rPr lang="th-TH" sz="4400" dirty="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ผลการดำเนินงาน </a:t>
            </a:r>
            <a:r>
              <a:rPr lang="th-TH" sz="4400" u="sng" dirty="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รอบ 9 เดือน</a:t>
            </a:r>
            <a:endParaRPr lang="en-US" sz="4400" u="sng" dirty="0">
              <a:solidFill>
                <a:srgbClr val="272727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A6B154DE-46B4-048A-43A3-B03379CE26F1}"/>
              </a:ext>
            </a:extLst>
          </p:cNvPr>
          <p:cNvSpPr txBox="1"/>
          <p:nvPr/>
        </p:nvSpPr>
        <p:spPr>
          <a:xfrm>
            <a:off x="290448" y="7710726"/>
            <a:ext cx="9067927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 algn="ctr"/>
            <a:r>
              <a:rPr lang="th-TH" sz="3600" dirty="0">
                <a:solidFill>
                  <a:srgbClr val="AE902E"/>
                </a:solidFill>
              </a:rPr>
              <a:t>ภายใต้โครงการยุทธศาสตร์มหาวิทยาลัยราชภัฏ</a:t>
            </a:r>
          </a:p>
          <a:p>
            <a:pPr algn="ctr"/>
            <a:r>
              <a:rPr lang="th-TH" sz="3600" dirty="0">
                <a:solidFill>
                  <a:srgbClr val="AE902E"/>
                </a:solidFill>
              </a:rPr>
              <a:t>เพื่อการพัฒนาท้องถิ่นประจำปีงบประมาณ พ.ศ. 2567</a:t>
            </a:r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0A6987C3-21CA-2902-2817-0EC8C9AFCB03}"/>
              </a:ext>
            </a:extLst>
          </p:cNvPr>
          <p:cNvSpPr txBox="1"/>
          <p:nvPr/>
        </p:nvSpPr>
        <p:spPr>
          <a:xfrm>
            <a:off x="709359" y="3357153"/>
            <a:ext cx="7829373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โครงการ..............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59BB00AA-65B9-5B9B-6A50-EE1562ED3E2F}"/>
              </a:ext>
            </a:extLst>
          </p:cNvPr>
          <p:cNvSpPr txBox="1"/>
          <p:nvPr/>
        </p:nvSpPr>
        <p:spPr>
          <a:xfrm>
            <a:off x="1066800" y="8935126"/>
            <a:ext cx="7610474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spcBef>
                <a:spcPct val="0"/>
              </a:spcBef>
            </a:pPr>
            <a:r>
              <a:rPr lang="th-TH" sz="3200" dirty="0">
                <a:solidFill>
                  <a:srgbClr val="272727"/>
                </a:solidFill>
                <a:latin typeface="DB Helvethaica X" panose="02000506090000020004" pitchFamily="2" charset="-34"/>
                <a:cs typeface="DB Helvethaica X" panose="02000506090000020004" pitchFamily="2" charset="-34"/>
              </a:rPr>
              <a:t>ผู้รับผิดชอบโครงการ........................</a:t>
            </a:r>
            <a:endParaRPr lang="en-US" sz="3200" u="none" dirty="0">
              <a:solidFill>
                <a:srgbClr val="272727"/>
              </a:solidFill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8D967D45-CFE5-9815-E911-3CD07B430F2B}"/>
              </a:ext>
            </a:extLst>
          </p:cNvPr>
          <p:cNvSpPr txBox="1"/>
          <p:nvPr/>
        </p:nvSpPr>
        <p:spPr>
          <a:xfrm>
            <a:off x="10805464" y="4000500"/>
            <a:ext cx="6195659" cy="123110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 algn="ctr"/>
            <a:r>
              <a:rPr lang="th-TH" sz="8000" dirty="0">
                <a:solidFill>
                  <a:schemeClr val="bg1"/>
                </a:solidFill>
              </a:rPr>
              <a:t>รูปภาพ</a:t>
            </a:r>
            <a:endParaRPr lang="en-US" sz="80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C83D72-00FF-712D-B4E0-FDC05E4CB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574" y="139158"/>
            <a:ext cx="1915934" cy="25102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0" y="3531602"/>
            <a:ext cx="18640776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3" name="AutoShape 3"/>
          <p:cNvSpPr/>
          <p:nvPr/>
        </p:nvSpPr>
        <p:spPr>
          <a:xfrm>
            <a:off x="0" y="6872134"/>
            <a:ext cx="189357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4" name="AutoShape 4"/>
          <p:cNvSpPr/>
          <p:nvPr/>
        </p:nvSpPr>
        <p:spPr>
          <a:xfrm>
            <a:off x="1" y="0"/>
            <a:ext cx="1600199" cy="102870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grpSp>
        <p:nvGrpSpPr>
          <p:cNvPr id="12" name="Group 12"/>
          <p:cNvGrpSpPr/>
          <p:nvPr/>
        </p:nvGrpSpPr>
        <p:grpSpPr>
          <a:xfrm>
            <a:off x="6052318" y="789167"/>
            <a:ext cx="9797281" cy="943110"/>
            <a:chOff x="1" y="-59580"/>
            <a:chExt cx="4586882" cy="1257481"/>
          </a:xfrm>
        </p:grpSpPr>
        <p:sp>
          <p:nvSpPr>
            <p:cNvPr id="13" name="TextBox 13"/>
            <p:cNvSpPr txBox="1"/>
            <p:nvPr/>
          </p:nvSpPr>
          <p:spPr>
            <a:xfrm>
              <a:off x="14973" y="705458"/>
              <a:ext cx="4556935" cy="4924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pPr lvl="1"/>
              <a:r>
                <a:rPr lang="th-TH" sz="2400" dirty="0">
                  <a:latin typeface="DB Helvethaica X" panose="02000506090000020004" pitchFamily="2" charset="-34"/>
                  <a:cs typeface="DB Helvethaica X" panose="02000506090000020004" pitchFamily="2" charset="-34"/>
                </a:rPr>
                <a:t>....................</a:t>
              </a:r>
              <a:endParaRPr lang="en-US" sz="2400" dirty="0">
                <a:latin typeface="DB Helvethaica X" panose="02000506090000020004" pitchFamily="2" charset="-34"/>
                <a:cs typeface="DB Helvethaica X" panose="02000506090000020004" pitchFamily="2" charset="-34"/>
              </a:endParaRP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1" y="-59580"/>
              <a:ext cx="4586882" cy="820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r>
                <a:rPr lang="th-TH" sz="4000" dirty="0">
                  <a:solidFill>
                    <a:srgbClr val="AE902E"/>
                  </a:solidFill>
                  <a:latin typeface="DB Helvethaica X Bd" panose="02000506090000020004" pitchFamily="2" charset="-34"/>
                  <a:cs typeface="DB Helvethaica X Bd" panose="02000506090000020004" pitchFamily="2" charset="-34"/>
                </a:rPr>
                <a:t>จุดเด่น</a:t>
              </a:r>
              <a:endParaRPr lang="en-US" sz="4000" dirty="0">
                <a:solidFill>
                  <a:srgbClr val="AE902E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endParaRPr>
            </a:p>
          </p:txBody>
        </p:sp>
      </p:grpSp>
      <p:grpSp>
        <p:nvGrpSpPr>
          <p:cNvPr id="28" name="Group 12">
            <a:extLst>
              <a:ext uri="{FF2B5EF4-FFF2-40B4-BE49-F238E27FC236}">
                <a16:creationId xmlns:a16="http://schemas.microsoft.com/office/drawing/2014/main" id="{7A747041-FF6C-14C9-E647-79967738AB80}"/>
              </a:ext>
            </a:extLst>
          </p:cNvPr>
          <p:cNvGrpSpPr/>
          <p:nvPr/>
        </p:nvGrpSpPr>
        <p:grpSpPr>
          <a:xfrm>
            <a:off x="6086437" y="3678417"/>
            <a:ext cx="9797281" cy="943110"/>
            <a:chOff x="1" y="-59580"/>
            <a:chExt cx="4586882" cy="1257481"/>
          </a:xfrm>
        </p:grpSpPr>
        <p:sp>
          <p:nvSpPr>
            <p:cNvPr id="29" name="TextBox 13">
              <a:extLst>
                <a:ext uri="{FF2B5EF4-FFF2-40B4-BE49-F238E27FC236}">
                  <a16:creationId xmlns:a16="http://schemas.microsoft.com/office/drawing/2014/main" id="{A35FD79D-70A1-0A69-C7AA-D0CA821026C3}"/>
                </a:ext>
              </a:extLst>
            </p:cNvPr>
            <p:cNvSpPr txBox="1"/>
            <p:nvPr/>
          </p:nvSpPr>
          <p:spPr>
            <a:xfrm>
              <a:off x="14973" y="705458"/>
              <a:ext cx="4556935" cy="4924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pPr lvl="1"/>
              <a:r>
                <a:rPr lang="th-TH" sz="2400" dirty="0">
                  <a:latin typeface="DB Helvethaica X" panose="02000506090000020004" pitchFamily="2" charset="-34"/>
                  <a:cs typeface="DB Helvethaica X" panose="02000506090000020004" pitchFamily="2" charset="-34"/>
                </a:rPr>
                <a:t>....................</a:t>
              </a:r>
              <a:endParaRPr lang="en-US" sz="2400" dirty="0">
                <a:latin typeface="DB Helvethaica X" panose="02000506090000020004" pitchFamily="2" charset="-34"/>
                <a:cs typeface="DB Helvethaica X" panose="02000506090000020004" pitchFamily="2" charset="-34"/>
              </a:endParaRPr>
            </a:p>
          </p:txBody>
        </p:sp>
        <p:sp>
          <p:nvSpPr>
            <p:cNvPr id="30" name="TextBox 14">
              <a:extLst>
                <a:ext uri="{FF2B5EF4-FFF2-40B4-BE49-F238E27FC236}">
                  <a16:creationId xmlns:a16="http://schemas.microsoft.com/office/drawing/2014/main" id="{E360C46B-61AD-7B4F-81D3-19C007A40B79}"/>
                </a:ext>
              </a:extLst>
            </p:cNvPr>
            <p:cNvSpPr txBox="1"/>
            <p:nvPr/>
          </p:nvSpPr>
          <p:spPr>
            <a:xfrm>
              <a:off x="1" y="-59580"/>
              <a:ext cx="4586882" cy="820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r>
                <a:rPr lang="th-TH" sz="4000" dirty="0">
                  <a:latin typeface="DB Helvethaica X Bd" panose="02000506090000020004" pitchFamily="2" charset="-34"/>
                  <a:cs typeface="DB Helvethaica X Bd" panose="02000506090000020004" pitchFamily="2" charset="-34"/>
                </a:rPr>
                <a:t>ปัญหา</a:t>
              </a:r>
              <a:endParaRPr lang="en-US" sz="4000" dirty="0">
                <a:latin typeface="DB Helvethaica X Bd" panose="02000506090000020004" pitchFamily="2" charset="-34"/>
                <a:cs typeface="DB Helvethaica X Bd" panose="02000506090000020004" pitchFamily="2" charset="-34"/>
              </a:endParaRPr>
            </a:p>
          </p:txBody>
        </p:sp>
      </p:grpSp>
      <p:grpSp>
        <p:nvGrpSpPr>
          <p:cNvPr id="31" name="Group 12">
            <a:extLst>
              <a:ext uri="{FF2B5EF4-FFF2-40B4-BE49-F238E27FC236}">
                <a16:creationId xmlns:a16="http://schemas.microsoft.com/office/drawing/2014/main" id="{56EC34A9-8E9B-F67D-258D-764A01DBEA75}"/>
              </a:ext>
            </a:extLst>
          </p:cNvPr>
          <p:cNvGrpSpPr/>
          <p:nvPr/>
        </p:nvGrpSpPr>
        <p:grpSpPr>
          <a:xfrm>
            <a:off x="6087575" y="7072729"/>
            <a:ext cx="9797281" cy="943110"/>
            <a:chOff x="1" y="-59580"/>
            <a:chExt cx="4586882" cy="1257481"/>
          </a:xfrm>
        </p:grpSpPr>
        <p:sp>
          <p:nvSpPr>
            <p:cNvPr id="32" name="TextBox 13">
              <a:extLst>
                <a:ext uri="{FF2B5EF4-FFF2-40B4-BE49-F238E27FC236}">
                  <a16:creationId xmlns:a16="http://schemas.microsoft.com/office/drawing/2014/main" id="{9509E772-BA08-E046-6272-E864EC0639B0}"/>
                </a:ext>
              </a:extLst>
            </p:cNvPr>
            <p:cNvSpPr txBox="1"/>
            <p:nvPr/>
          </p:nvSpPr>
          <p:spPr>
            <a:xfrm>
              <a:off x="14973" y="705458"/>
              <a:ext cx="4556935" cy="492443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pPr lvl="1"/>
              <a:r>
                <a:rPr lang="th-TH" sz="2400" dirty="0">
                  <a:latin typeface="DB Helvethaica X" panose="02000506090000020004" pitchFamily="2" charset="-34"/>
                  <a:cs typeface="DB Helvethaica X" panose="02000506090000020004" pitchFamily="2" charset="-34"/>
                </a:rPr>
                <a:t>....................</a:t>
              </a:r>
              <a:endParaRPr lang="en-US" sz="2400" dirty="0">
                <a:latin typeface="DB Helvethaica X" panose="02000506090000020004" pitchFamily="2" charset="-34"/>
                <a:cs typeface="DB Helvethaica X" panose="02000506090000020004" pitchFamily="2" charset="-34"/>
              </a:endParaRPr>
            </a:p>
          </p:txBody>
        </p:sp>
        <p:sp>
          <p:nvSpPr>
            <p:cNvPr id="33" name="TextBox 14">
              <a:extLst>
                <a:ext uri="{FF2B5EF4-FFF2-40B4-BE49-F238E27FC236}">
                  <a16:creationId xmlns:a16="http://schemas.microsoft.com/office/drawing/2014/main" id="{1E4EC40B-AA71-813C-0B43-47A1FC4D9302}"/>
                </a:ext>
              </a:extLst>
            </p:cNvPr>
            <p:cNvSpPr txBox="1"/>
            <p:nvPr/>
          </p:nvSpPr>
          <p:spPr>
            <a:xfrm>
              <a:off x="1" y="-59580"/>
              <a:ext cx="4586882" cy="820738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>
              <a:defPPr>
                <a:defRPr lang="en-US"/>
              </a:defPPr>
              <a:lvl1pPr lvl="0" indent="0">
                <a:spcBef>
                  <a:spcPct val="0"/>
                </a:spcBef>
                <a:defRPr sz="3200">
                  <a:solidFill>
                    <a:srgbClr val="272727"/>
                  </a:solidFill>
                  <a:latin typeface="DB Helvethaica X" panose="02000506090000020004" pitchFamily="2" charset="-34"/>
                  <a:cs typeface="DB Helvethaica X" panose="02000506090000020004" pitchFamily="2" charset="-34"/>
                </a:defRPr>
              </a:lvl1pPr>
            </a:lstStyle>
            <a:p>
              <a:r>
                <a:rPr lang="th-TH" sz="4000" dirty="0">
                  <a:solidFill>
                    <a:srgbClr val="154734"/>
                  </a:solidFill>
                  <a:latin typeface="DB Helvethaica X Bd" panose="02000506090000020004" pitchFamily="2" charset="-34"/>
                  <a:cs typeface="DB Helvethaica X Bd" panose="02000506090000020004" pitchFamily="2" charset="-34"/>
                </a:rPr>
                <a:t>แนวทางแก้ไข</a:t>
              </a:r>
              <a:endParaRPr lang="en-US" sz="4000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398BC0B-4645-8FC5-14BE-263F7D82B974}"/>
              </a:ext>
            </a:extLst>
          </p:cNvPr>
          <p:cNvSpPr/>
          <p:nvPr/>
        </p:nvSpPr>
        <p:spPr>
          <a:xfrm>
            <a:off x="1600201" y="1"/>
            <a:ext cx="3918750" cy="3531602"/>
          </a:xfrm>
          <a:prstGeom prst="rect">
            <a:avLst/>
          </a:prstGeom>
          <a:solidFill>
            <a:srgbClr val="EEF0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tx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tx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C01B50B-1C55-0487-1BFA-B730AD8FDE6F}"/>
              </a:ext>
            </a:extLst>
          </p:cNvPr>
          <p:cNvSpPr/>
          <p:nvPr/>
        </p:nvSpPr>
        <p:spPr>
          <a:xfrm>
            <a:off x="1600200" y="3531601"/>
            <a:ext cx="3918750" cy="3350058"/>
          </a:xfrm>
          <a:prstGeom prst="rect">
            <a:avLst/>
          </a:prstGeom>
          <a:solidFill>
            <a:srgbClr val="AE9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90C99D1-AD82-AC9A-1754-1EB1D58DAEFD}"/>
              </a:ext>
            </a:extLst>
          </p:cNvPr>
          <p:cNvSpPr/>
          <p:nvPr/>
        </p:nvSpPr>
        <p:spPr>
          <a:xfrm>
            <a:off x="1600200" y="6881659"/>
            <a:ext cx="3918750" cy="340534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FDDFC3F-5FCC-3FB2-CB54-AA5009CD8B5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6" name="Flowchart: Delay 5">
              <a:extLst>
                <a:ext uri="{FF2B5EF4-FFF2-40B4-BE49-F238E27FC236}">
                  <a16:creationId xmlns:a16="http://schemas.microsoft.com/office/drawing/2014/main" id="{858979D5-07BD-4685-6B97-AEBE19C83AD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139D0AF-61B1-ABCE-5588-F7169BECAB2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1847D24-A9E9-03B4-877D-C597AF87062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774194-D7FA-4312-7B6C-7D56BA0B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0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2">
            <a:extLst>
              <a:ext uri="{FF2B5EF4-FFF2-40B4-BE49-F238E27FC236}">
                <a16:creationId xmlns:a16="http://schemas.microsoft.com/office/drawing/2014/main" id="{15B39EB8-ABF7-94FD-CE63-32CA64E1EBDD}"/>
              </a:ext>
            </a:extLst>
          </p:cNvPr>
          <p:cNvSpPr txBox="1"/>
          <p:nvPr/>
        </p:nvSpPr>
        <p:spPr>
          <a:xfrm>
            <a:off x="3134676" y="6044854"/>
            <a:ext cx="11912293" cy="1244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 algn="ctr"/>
            <a:r>
              <a:rPr lang="th-TH" sz="16600" dirty="0">
                <a:solidFill>
                  <a:srgbClr val="154734"/>
                </a:solidFill>
              </a:rPr>
              <a:t>ขอขอบคุณ</a:t>
            </a:r>
            <a:endParaRPr lang="en-US" sz="16600" dirty="0">
              <a:solidFill>
                <a:srgbClr val="154734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27765F6-2A8F-61AC-AA59-72AD43D22B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91856"/>
            <a:ext cx="2558167" cy="33516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58A137-1576-6E86-41E0-F36AA41C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>
            <a:cxnSpLocks/>
          </p:cNvCxnSpPr>
          <p:nvPr/>
        </p:nvCxnSpPr>
        <p:spPr>
          <a:xfrm>
            <a:off x="-48626" y="984711"/>
            <a:ext cx="12937204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457200" y="724588"/>
            <a:ext cx="13563600" cy="9137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>
              <a:tabLst>
                <a:tab pos="6718300" algn="l"/>
              </a:tabLst>
            </a:pPr>
            <a:r>
              <a:rPr lang="th-TH" dirty="0"/>
              <a:t>ที่มาของโครงการ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621A2BF-C68F-A2F7-8140-311693B61BB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52C4CF7A-B138-2930-5CBF-4617465FEE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4635DE3-CCA5-6426-67DC-DD1BF810BC4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446EEF-77D6-8779-E984-941ED2347A0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E5E48056-45E5-CE2E-FD61-AB408B8E3044}"/>
              </a:ext>
            </a:extLst>
          </p:cNvPr>
          <p:cNvSpPr txBox="1"/>
          <p:nvPr/>
        </p:nvSpPr>
        <p:spPr>
          <a:xfrm>
            <a:off x="1521251" y="3003948"/>
            <a:ext cx="5489149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ที่มาของโครงการสรุป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B4FD47-879D-94A1-5220-9FB946C7D39F}"/>
              </a:ext>
            </a:extLst>
          </p:cNvPr>
          <p:cNvCxnSpPr>
            <a:cxnSpLocks/>
          </p:cNvCxnSpPr>
          <p:nvPr/>
        </p:nvCxnSpPr>
        <p:spPr>
          <a:xfrm>
            <a:off x="-222952" y="6775911"/>
            <a:ext cx="12937204" cy="0"/>
          </a:xfrm>
          <a:prstGeom prst="line">
            <a:avLst/>
          </a:prstGeom>
          <a:ln w="1016000" cap="rnd">
            <a:solidFill>
              <a:srgbClr val="1547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9">
            <a:extLst>
              <a:ext uri="{FF2B5EF4-FFF2-40B4-BE49-F238E27FC236}">
                <a16:creationId xmlns:a16="http://schemas.microsoft.com/office/drawing/2014/main" id="{7C466101-AB40-2C14-688B-37C1CD1A9F7B}"/>
              </a:ext>
            </a:extLst>
          </p:cNvPr>
          <p:cNvSpPr txBox="1"/>
          <p:nvPr/>
        </p:nvSpPr>
        <p:spPr>
          <a:xfrm>
            <a:off x="457200" y="6438900"/>
            <a:ext cx="6400800" cy="8598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pPr>
              <a:tabLst>
                <a:tab pos="6718300" algn="l"/>
              </a:tabLst>
            </a:pPr>
            <a:r>
              <a:rPr lang="th-TH" sz="6600" dirty="0"/>
              <a:t>วัตถุประสงค์ของโครงการ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483D0B-FAAA-A2A4-FC1E-8D7A6B31F87D}"/>
              </a:ext>
            </a:extLst>
          </p:cNvPr>
          <p:cNvSpPr txBox="1"/>
          <p:nvPr/>
        </p:nvSpPr>
        <p:spPr>
          <a:xfrm>
            <a:off x="1371599" y="7428811"/>
            <a:ext cx="4724399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1. 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2. 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3.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....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E0F88-6C16-DCD4-9E2D-F7E9FD72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1"/>
          <p:cNvSpPr txBox="1"/>
          <p:nvPr/>
        </p:nvSpPr>
        <p:spPr>
          <a:xfrm>
            <a:off x="1676401" y="1725751"/>
            <a:ext cx="19812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1 </a:t>
            </a:r>
            <a:endParaRPr lang="en-US" dirty="0"/>
          </a:p>
        </p:txBody>
      </p:sp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EEF0F2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7AE0B1-C4C7-465F-3CC7-D8C8A1A66E82}"/>
              </a:ext>
            </a:extLst>
          </p:cNvPr>
          <p:cNvSpPr/>
          <p:nvPr/>
        </p:nvSpPr>
        <p:spPr>
          <a:xfrm>
            <a:off x="12877800" y="2218194"/>
            <a:ext cx="4995274" cy="7706853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F83A794D-9996-C92C-DDC5-F7025ABC6713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5F7C2A-C4B8-08E0-B69F-5831CB2DC41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961A1B1E-1EE4-27ED-9258-A4598EE54B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415EEE-9BF6-E1C8-CFC3-3D7E06AADA4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9D61F0E-684F-4205-B848-BD95CEAB251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097A2-AF87-7D4F-BDC4-38E6D37D5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18C306C2-CF13-E04D-ED35-6CD7D3009229}"/>
              </a:ext>
            </a:extLst>
          </p:cNvPr>
          <p:cNvSpPr txBox="1"/>
          <p:nvPr/>
        </p:nvSpPr>
        <p:spPr>
          <a:xfrm>
            <a:off x="1676401" y="1725751"/>
            <a:ext cx="20574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2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52A4A6-A239-D997-BA8C-8D7E3176F02E}"/>
              </a:ext>
            </a:extLst>
          </p:cNvPr>
          <p:cNvSpPr/>
          <p:nvPr/>
        </p:nvSpPr>
        <p:spPr>
          <a:xfrm>
            <a:off x="12649200" y="1889682"/>
            <a:ext cx="4995274" cy="7706853"/>
          </a:xfrm>
          <a:prstGeom prst="rect">
            <a:avLst/>
          </a:prstGeom>
          <a:solidFill>
            <a:srgbClr val="0E4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bg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92FDF9E-F55D-6209-41A2-95DCC4CF59F1}"/>
              </a:ext>
            </a:extLst>
          </p:cNvPr>
          <p:cNvGrpSpPr/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62C22AA7-2C92-29EA-F195-80A71A00B652}"/>
                </a:ext>
              </a:extLst>
            </p:cNvPr>
            <p:cNvSpPr/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45EEEB-554F-4C4A-5379-8E8EE09A8D66}"/>
                </a:ext>
              </a:extLst>
            </p:cNvPr>
            <p:cNvSpPr/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CE8606B-4498-9781-78E5-918DC5343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9800A980-FE18-DB1B-B462-65A644B64F34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33B496D-A161-01B0-5F82-FE555EAB2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1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AE902E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B821992F-F235-5269-CD49-94857392694C}"/>
              </a:ext>
            </a:extLst>
          </p:cNvPr>
          <p:cNvSpPr txBox="1"/>
          <p:nvPr/>
        </p:nvSpPr>
        <p:spPr>
          <a:xfrm>
            <a:off x="1676401" y="1725751"/>
            <a:ext cx="21336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3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8D3F90-1EBA-8B88-6DA6-A29A10AE43FD}"/>
              </a:ext>
            </a:extLst>
          </p:cNvPr>
          <p:cNvSpPr/>
          <p:nvPr/>
        </p:nvSpPr>
        <p:spPr>
          <a:xfrm>
            <a:off x="12725400" y="1827478"/>
            <a:ext cx="4995274" cy="7706853"/>
          </a:xfrm>
          <a:prstGeom prst="rect">
            <a:avLst/>
          </a:prstGeom>
          <a:solidFill>
            <a:srgbClr val="AB8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bg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0DE2C0-DFA8-AD5E-1EA4-61DDE02488AC}"/>
              </a:ext>
            </a:extLst>
          </p:cNvPr>
          <p:cNvGrpSpPr/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91C883D1-ACE6-D476-F79A-7B8AB19BAF47}"/>
                </a:ext>
              </a:extLst>
            </p:cNvPr>
            <p:cNvSpPr/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8E2FFFB-3366-9D46-0DE0-B15E15F1A293}"/>
                </a:ext>
              </a:extLst>
            </p:cNvPr>
            <p:cNvSpPr/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944C906-C502-5D6C-C3DE-689E04F4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TextBox 11">
            <a:extLst>
              <a:ext uri="{FF2B5EF4-FFF2-40B4-BE49-F238E27FC236}">
                <a16:creationId xmlns:a16="http://schemas.microsoft.com/office/drawing/2014/main" id="{842E1EFD-B514-D0DF-6CCF-D41FC2464EA1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C71BCB-0E22-B227-BF2C-5F4CDDAF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80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/>
          <p:nvPr/>
        </p:nvSpPr>
        <p:spPr>
          <a:xfrm>
            <a:off x="-457200" y="1421606"/>
            <a:ext cx="13716000" cy="9525"/>
          </a:xfrm>
          <a:prstGeom prst="rect">
            <a:avLst/>
          </a:prstGeom>
          <a:solidFill>
            <a:srgbClr val="272727">
              <a:alpha val="19608"/>
            </a:srgbClr>
          </a:solidFill>
        </p:spPr>
        <p:txBody>
          <a:bodyPr/>
          <a:lstStyle/>
          <a:p>
            <a:endParaRPr lang="th-TH"/>
          </a:p>
        </p:txBody>
      </p:sp>
      <p:sp>
        <p:nvSpPr>
          <p:cNvPr id="15" name="AutoShape 15"/>
          <p:cNvSpPr/>
          <p:nvPr/>
        </p:nvSpPr>
        <p:spPr>
          <a:xfrm>
            <a:off x="4174" y="0"/>
            <a:ext cx="1024526" cy="10287000"/>
          </a:xfrm>
          <a:prstGeom prst="rect">
            <a:avLst/>
          </a:prstGeom>
          <a:solidFill>
            <a:srgbClr val="AE902E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618DBD19-A795-7206-8D5C-8F379739E048}"/>
              </a:ext>
            </a:extLst>
          </p:cNvPr>
          <p:cNvSpPr/>
          <p:nvPr/>
        </p:nvSpPr>
        <p:spPr>
          <a:xfrm>
            <a:off x="1447800" y="190500"/>
            <a:ext cx="621045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ผลการดำเนินงาน</a:t>
            </a:r>
            <a:r>
              <a:rPr lang="th-TH" sz="8000" i="1" dirty="0">
                <a:solidFill>
                  <a:srgbClr val="154734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  <a:sym typeface="Sarabun"/>
              </a:rPr>
              <a:t> </a:t>
            </a:r>
            <a:endParaRPr sz="8000" i="1" dirty="0">
              <a:solidFill>
                <a:srgbClr val="154734"/>
              </a:solidFill>
              <a:latin typeface="DB Helvethaica X Bd" panose="02000506090000020004" pitchFamily="2" charset="-34"/>
              <a:cs typeface="DB Helvethaica X Bd" panose="02000506090000020004" pitchFamily="2" charset="-34"/>
              <a:sym typeface="Sarabun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B821992F-F235-5269-CD49-94857392694C}"/>
              </a:ext>
            </a:extLst>
          </p:cNvPr>
          <p:cNvSpPr txBox="1"/>
          <p:nvPr/>
        </p:nvSpPr>
        <p:spPr>
          <a:xfrm>
            <a:off x="1676401" y="1725751"/>
            <a:ext cx="2133600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กิจกรรมที่ .....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8D3F90-1EBA-8B88-6DA6-A29A10AE43FD}"/>
              </a:ext>
            </a:extLst>
          </p:cNvPr>
          <p:cNvSpPr/>
          <p:nvPr/>
        </p:nvSpPr>
        <p:spPr>
          <a:xfrm>
            <a:off x="12801600" y="1725751"/>
            <a:ext cx="4995274" cy="7706853"/>
          </a:xfrm>
          <a:prstGeom prst="rect">
            <a:avLst/>
          </a:prstGeom>
          <a:solidFill>
            <a:srgbClr val="AB8E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รูปภาพ</a:t>
            </a:r>
            <a:endParaRPr lang="en-US" sz="4000" dirty="0">
              <a:solidFill>
                <a:schemeClr val="bg1"/>
              </a:solidFill>
              <a:latin typeface="DB Helvethaica X Bd" panose="02000506090000020004" pitchFamily="2" charset="-34"/>
              <a:cs typeface="DB Helvethaica X Bd" panose="02000506090000020004" pitchFamily="2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80DE2C0-DFA8-AD5E-1EA4-61DDE02488AC}"/>
              </a:ext>
            </a:extLst>
          </p:cNvPr>
          <p:cNvGrpSpPr/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91C883D1-ACE6-D476-F79A-7B8AB19BAF47}"/>
                </a:ext>
              </a:extLst>
            </p:cNvPr>
            <p:cNvSpPr/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8E2FFFB-3366-9D46-0DE0-B15E15F1A293}"/>
                </a:ext>
              </a:extLst>
            </p:cNvPr>
            <p:cNvSpPr/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944C906-C502-5D6C-C3DE-689E04F4E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035C1-BB03-376D-F7BF-24DA2F23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A8C37AFB-8011-197B-046B-BD551B6853C4}"/>
              </a:ext>
            </a:extLst>
          </p:cNvPr>
          <p:cNvSpPr txBox="1"/>
          <p:nvPr/>
        </p:nvSpPr>
        <p:spPr>
          <a:xfrm>
            <a:off x="1676401" y="2243561"/>
            <a:ext cx="762000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spcBef>
                <a:spcPct val="0"/>
              </a:spcBef>
              <a:defRPr sz="3200">
                <a:solidFill>
                  <a:srgbClr val="272727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(ระบุ วันเวลา สถานที่ กลุ่มเป้าหมายที่เข้าร่วมโครงการ</a:t>
            </a:r>
          </a:p>
          <a:p>
            <a:r>
              <a:rPr lang="th-TH" sz="4000" dirty="0">
                <a:latin typeface="DB Helvethaica X" panose="02000506090000020004" pitchFamily="2" charset="-34"/>
                <a:cs typeface="DB Helvethaica X" panose="02000506090000020004" pitchFamily="2" charset="-34"/>
              </a:rPr>
              <a:t>ผลผลิตที่เกิดขึ้นจากการดำเนินกิจกรรม) </a:t>
            </a:r>
            <a:endParaRPr lang="en-US" sz="4000" dirty="0">
              <a:latin typeface="DB Helvethaica X" panose="02000506090000020004" pitchFamily="2" charset="-34"/>
              <a:cs typeface="DB Helvethaica X" panose="0200050609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6526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/>
          <p:nvPr/>
        </p:nvSpPr>
        <p:spPr>
          <a:xfrm>
            <a:off x="0" y="0"/>
            <a:ext cx="18288000" cy="30861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D02DDEE5-4AB2-5C58-B7A3-51E2653C557C}"/>
              </a:ext>
            </a:extLst>
          </p:cNvPr>
          <p:cNvSpPr/>
          <p:nvPr/>
        </p:nvSpPr>
        <p:spPr>
          <a:xfrm>
            <a:off x="627184" y="488407"/>
            <a:ext cx="943121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th-TH" sz="4000" b="1" i="1" dirty="0">
                <a:solidFill>
                  <a:schemeClr val="bg1"/>
                </a:solidFill>
                <a:latin typeface="DB Helvethaica X" panose="02000506090000020004" pitchFamily="2" charset="-34"/>
                <a:cs typeface="DB Helvethaica X" panose="02000506090000020004" pitchFamily="2" charset="-34"/>
                <a:sym typeface="Sarabun"/>
              </a:rPr>
              <a:t>ผลการบรรลุเป้าหมายตามตัวชี้วัดโครงการ และ </a:t>
            </a:r>
            <a:r>
              <a:rPr lang="en-US" sz="4000" b="1" i="1" dirty="0">
                <a:solidFill>
                  <a:schemeClr val="bg1"/>
                </a:solidFill>
                <a:latin typeface="DB Helvethaica X" panose="02000506090000020004" pitchFamily="2" charset="-34"/>
                <a:cs typeface="DB Helvethaica X" panose="02000506090000020004" pitchFamily="2" charset="-34"/>
                <a:sym typeface="Sarabun"/>
              </a:rPr>
              <a:t>TOR </a:t>
            </a:r>
            <a:endParaRPr sz="4000" b="1" i="1" dirty="0">
              <a:solidFill>
                <a:schemeClr val="bg1"/>
              </a:solidFill>
              <a:latin typeface="DB Helvethaica X" panose="02000506090000020004" pitchFamily="2" charset="-34"/>
              <a:cs typeface="DB Helvethaica X" panose="02000506090000020004" pitchFamily="2" charset="-34"/>
              <a:sym typeface="Sarabun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/>
          <p:nvPr/>
        </p:nvCxnSpPr>
        <p:spPr>
          <a:xfrm>
            <a:off x="16796" y="1803861"/>
            <a:ext cx="7032196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609600" y="1485112"/>
            <a:ext cx="7809799" cy="9137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l">
              <a:lnSpc>
                <a:spcPts val="6300"/>
              </a:lnSpc>
              <a:spcBef>
                <a:spcPct val="0"/>
              </a:spcBef>
            </a:pPr>
            <a:r>
              <a:rPr lang="th-TH" sz="8000" u="none" dirty="0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ตามตัวชี้วัดโครงการ</a:t>
            </a:r>
          </a:p>
        </p:txBody>
      </p:sp>
      <p:graphicFrame>
        <p:nvGraphicFramePr>
          <p:cNvPr id="30" name="Google Shape;117;p4">
            <a:extLst>
              <a:ext uri="{FF2B5EF4-FFF2-40B4-BE49-F238E27FC236}">
                <a16:creationId xmlns:a16="http://schemas.microsoft.com/office/drawing/2014/main" id="{3CC1FCAB-B412-4575-59F1-0C260FD7A7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2507999"/>
              </p:ext>
            </p:extLst>
          </p:nvPr>
        </p:nvGraphicFramePr>
        <p:xfrm>
          <a:off x="1981200" y="4125576"/>
          <a:ext cx="14630400" cy="37611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8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ตัวชี้วัด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ค่าเป้าหมาย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ผลการดำเนินงาน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4B1964E-4123-E13A-BC18-13FD890D599F}"/>
              </a:ext>
            </a:extLst>
          </p:cNvPr>
          <p:cNvSpPr txBox="1"/>
          <p:nvPr/>
        </p:nvSpPr>
        <p:spPr>
          <a:xfrm>
            <a:off x="1981200" y="3184430"/>
            <a:ext cx="5410200" cy="8136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6300" u="none">
                <a:solidFill>
                  <a:srgbClr val="FFFFFF"/>
                </a:solidFill>
                <a:cs typeface="ฟ้อนต์ Medium"/>
              </a:defRPr>
            </a:lvl1pPr>
          </a:lstStyle>
          <a:p>
            <a:r>
              <a:rPr lang="th-TH" sz="5400" dirty="0">
                <a:solidFill>
                  <a:schemeClr val="tx1"/>
                </a:solidFill>
                <a:cs typeface="DB Helvethaica X" panose="02000506090000020004" pitchFamily="2" charset="-34"/>
              </a:rPr>
              <a:t>ผลลัพธ์ (</a:t>
            </a:r>
            <a:r>
              <a:rPr lang="en-US" sz="5400" dirty="0">
                <a:solidFill>
                  <a:schemeClr val="tx1"/>
                </a:solidFill>
                <a:cs typeface="DB Helvethaica X" panose="02000506090000020004" pitchFamily="2" charset="-34"/>
              </a:rPr>
              <a:t>Outcome)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C21D37-00F0-1B8E-FE0C-1038103FD60D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4" name="Flowchart: Delay 3">
              <a:extLst>
                <a:ext uri="{FF2B5EF4-FFF2-40B4-BE49-F238E27FC236}">
                  <a16:creationId xmlns:a16="http://schemas.microsoft.com/office/drawing/2014/main" id="{8117FE2C-91DA-8EBA-3E4C-B51E3882ED8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5E5EF96-FE0C-4239-9A66-FAF9A56A9B7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11A1FB1-0EB5-48C9-4D9F-03F21B3913C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4941BD-A2E7-CAD3-D806-FED95A48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13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/>
          <p:nvPr/>
        </p:nvSpPr>
        <p:spPr>
          <a:xfrm>
            <a:off x="26321" y="-8590"/>
            <a:ext cx="18288000" cy="30861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D02DDEE5-4AB2-5C58-B7A3-51E2653C557C}"/>
              </a:ext>
            </a:extLst>
          </p:cNvPr>
          <p:cNvSpPr/>
          <p:nvPr/>
        </p:nvSpPr>
        <p:spPr>
          <a:xfrm>
            <a:off x="627184" y="488407"/>
            <a:ext cx="886254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th-TH" sz="4000" b="1" i="1" dirty="0">
                <a:solidFill>
                  <a:schemeClr val="bg1"/>
                </a:solidFill>
                <a:latin typeface="DB Helvethaica X" panose="02000506090000020004" pitchFamily="2" charset="-34"/>
                <a:cs typeface="DB Helvethaica X" panose="02000506090000020004" pitchFamily="2" charset="-34"/>
                <a:sym typeface="Sarabun"/>
              </a:rPr>
              <a:t>ผลการบรรลุเป้าหมายตามตัวชี้วัดโครงการ และ </a:t>
            </a:r>
            <a:r>
              <a:rPr lang="en-US" sz="4000" b="1" i="1" dirty="0">
                <a:solidFill>
                  <a:schemeClr val="bg1"/>
                </a:solidFill>
                <a:latin typeface="DB Helvethaica X" panose="02000506090000020004" pitchFamily="2" charset="-34"/>
                <a:cs typeface="DB Helvethaica X" panose="02000506090000020004" pitchFamily="2" charset="-34"/>
                <a:sym typeface="Sarabun"/>
              </a:rPr>
              <a:t>TOR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/>
          <p:nvPr/>
        </p:nvCxnSpPr>
        <p:spPr>
          <a:xfrm>
            <a:off x="16796" y="1803861"/>
            <a:ext cx="7032196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609600" y="1485112"/>
            <a:ext cx="7809799" cy="8483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ตามตัวชี้วัดโครงการ</a:t>
            </a:r>
          </a:p>
        </p:txBody>
      </p:sp>
      <p:graphicFrame>
        <p:nvGraphicFramePr>
          <p:cNvPr id="30" name="Google Shape;117;p4">
            <a:extLst>
              <a:ext uri="{FF2B5EF4-FFF2-40B4-BE49-F238E27FC236}">
                <a16:creationId xmlns:a16="http://schemas.microsoft.com/office/drawing/2014/main" id="{3CC1FCAB-B412-4575-59F1-0C260FD7A754}"/>
              </a:ext>
            </a:extLst>
          </p:cNvPr>
          <p:cNvGraphicFramePr/>
          <p:nvPr/>
        </p:nvGraphicFramePr>
        <p:xfrm>
          <a:off x="1981200" y="4125576"/>
          <a:ext cx="14630400" cy="37611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8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ตัวชี้วัด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ค่าเป้าหมาย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ผลการดำเนินงาน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47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4B1964E-4123-E13A-BC18-13FD890D599F}"/>
              </a:ext>
            </a:extLst>
          </p:cNvPr>
          <p:cNvSpPr txBox="1"/>
          <p:nvPr/>
        </p:nvSpPr>
        <p:spPr>
          <a:xfrm>
            <a:off x="1981200" y="3184430"/>
            <a:ext cx="3733800" cy="8136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6300" u="none">
                <a:solidFill>
                  <a:srgbClr val="FFFFFF"/>
                </a:solidFill>
                <a:cs typeface="ฟ้อนต์ Medium"/>
              </a:defRPr>
            </a:lvl1pPr>
          </a:lstStyle>
          <a:p>
            <a:r>
              <a:rPr lang="th-TH" sz="5400" dirty="0">
                <a:solidFill>
                  <a:schemeClr val="tx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ผลผลิต (</a:t>
            </a:r>
            <a:r>
              <a:rPr lang="en-US" sz="5400" dirty="0">
                <a:solidFill>
                  <a:schemeClr val="tx1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rPr>
              <a:t>Output)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25EF76-9755-EC10-F3F7-9D10CE735AE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2" name="Flowchart: Delay 1">
              <a:extLst>
                <a:ext uri="{FF2B5EF4-FFF2-40B4-BE49-F238E27FC236}">
                  <a16:creationId xmlns:a16="http://schemas.microsoft.com/office/drawing/2014/main" id="{8D6E9F16-41E8-0573-246C-5E92281AF48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7B3113-FC23-FCAB-F6C1-1B8ED2E5237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E74097B-29CE-4397-054D-6B30F1FC2F7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C9929-95BD-1DC9-E721-6DCB323E2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9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8"/>
          <p:cNvSpPr/>
          <p:nvPr/>
        </p:nvSpPr>
        <p:spPr>
          <a:xfrm>
            <a:off x="0" y="0"/>
            <a:ext cx="18288000" cy="3086100"/>
          </a:xfrm>
          <a:prstGeom prst="rect">
            <a:avLst/>
          </a:prstGeom>
          <a:solidFill>
            <a:srgbClr val="154734"/>
          </a:solidFill>
        </p:spPr>
        <p:txBody>
          <a:bodyPr/>
          <a:lstStyle/>
          <a:p>
            <a:endParaRPr lang="th-TH"/>
          </a:p>
        </p:txBody>
      </p:sp>
      <p:sp>
        <p:nvSpPr>
          <p:cNvPr id="26" name="Google Shape;96;p2">
            <a:extLst>
              <a:ext uri="{FF2B5EF4-FFF2-40B4-BE49-F238E27FC236}">
                <a16:creationId xmlns:a16="http://schemas.microsoft.com/office/drawing/2014/main" id="{D02DDEE5-4AB2-5C58-B7A3-51E2653C557C}"/>
              </a:ext>
            </a:extLst>
          </p:cNvPr>
          <p:cNvSpPr/>
          <p:nvPr/>
        </p:nvSpPr>
        <p:spPr>
          <a:xfrm>
            <a:off x="627184" y="488407"/>
            <a:ext cx="1232681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th-TH" sz="4000" b="1" i="1" dirty="0">
                <a:solidFill>
                  <a:schemeClr val="bg1"/>
                </a:solidFill>
                <a:latin typeface="DB Helvethaica X" panose="02000506090000020004" pitchFamily="2" charset="-34"/>
                <a:cs typeface="DB Helvethaica X" panose="02000506090000020004" pitchFamily="2" charset="-34"/>
                <a:sym typeface="Sarabun"/>
              </a:rPr>
              <a:t>ผลการบรรลุเป้าหมายตามตัวชี้วัดโครงการ และ </a:t>
            </a:r>
            <a:r>
              <a:rPr lang="en-US" sz="4000" b="1" i="1" dirty="0">
                <a:solidFill>
                  <a:schemeClr val="bg1"/>
                </a:solidFill>
                <a:latin typeface="DB Helvethaica X" panose="02000506090000020004" pitchFamily="2" charset="-34"/>
                <a:cs typeface="DB Helvethaica X" panose="02000506090000020004" pitchFamily="2" charset="-34"/>
                <a:sym typeface="Sarabun"/>
              </a:rPr>
              <a:t>TOR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A7E7D7E-228A-D78D-EC6B-257CC98B900F}"/>
              </a:ext>
            </a:extLst>
          </p:cNvPr>
          <p:cNvCxnSpPr>
            <a:cxnSpLocks/>
          </p:cNvCxnSpPr>
          <p:nvPr/>
        </p:nvCxnSpPr>
        <p:spPr>
          <a:xfrm>
            <a:off x="16796" y="1803861"/>
            <a:ext cx="12937204" cy="0"/>
          </a:xfrm>
          <a:prstGeom prst="line">
            <a:avLst/>
          </a:prstGeom>
          <a:ln w="1206500" cap="rnd">
            <a:solidFill>
              <a:srgbClr val="AE90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/>
          <p:nvPr/>
        </p:nvSpPr>
        <p:spPr>
          <a:xfrm>
            <a:off x="611263" y="1543050"/>
            <a:ext cx="13563600" cy="9137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lvl="0" indent="0">
              <a:lnSpc>
                <a:spcPts val="6300"/>
              </a:lnSpc>
              <a:spcBef>
                <a:spcPct val="0"/>
              </a:spcBef>
              <a:defRPr sz="8000" u="none">
                <a:solidFill>
                  <a:srgbClr val="FFFFFF"/>
                </a:solidFill>
                <a:latin typeface="DB Helvethaica X Bd" panose="02000506090000020004" pitchFamily="2" charset="-34"/>
                <a:cs typeface="DB Helvethaica X Bd" panose="02000506090000020004" pitchFamily="2" charset="-34"/>
              </a:defRPr>
            </a:lvl1pPr>
          </a:lstStyle>
          <a:p>
            <a:r>
              <a:rPr lang="th-TH" dirty="0"/>
              <a:t>ตามตัวชี้วัดกรอบการดำเนินงาน </a:t>
            </a:r>
            <a:r>
              <a:rPr lang="en-US" dirty="0"/>
              <a:t>TOR</a:t>
            </a:r>
            <a:endParaRPr lang="th-TH" dirty="0"/>
          </a:p>
        </p:txBody>
      </p:sp>
      <p:graphicFrame>
        <p:nvGraphicFramePr>
          <p:cNvPr id="30" name="Google Shape;117;p4">
            <a:extLst>
              <a:ext uri="{FF2B5EF4-FFF2-40B4-BE49-F238E27FC236}">
                <a16:creationId xmlns:a16="http://schemas.microsoft.com/office/drawing/2014/main" id="{3CC1FCAB-B412-4575-59F1-0C260FD7A7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9682946"/>
              </p:ext>
            </p:extLst>
          </p:nvPr>
        </p:nvGraphicFramePr>
        <p:xfrm>
          <a:off x="1981200" y="3574507"/>
          <a:ext cx="14630400" cy="376112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8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ตัวชี้วัด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90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 err="1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ค่าเป้าหมาย</a:t>
                      </a:r>
                      <a:r>
                        <a:rPr lang="th-TH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  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90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9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4000" b="1" u="none" strike="noStrike" cap="none" dirty="0">
                          <a:solidFill>
                            <a:schemeClr val="bg1"/>
                          </a:solidFill>
                          <a:latin typeface="DB Helvethaica X Bd" panose="02000506090000020004" pitchFamily="2" charset="-34"/>
                          <a:ea typeface="Calibri"/>
                          <a:cs typeface="DB Helvethaica X Bd" panose="02000506090000020004" pitchFamily="2" charset="-34"/>
                          <a:sym typeface="Calibri"/>
                        </a:rPr>
                        <a:t>ผลการดำเนินงาน</a:t>
                      </a:r>
                      <a:endParaRPr sz="2800" u="none" strike="noStrike" cap="none" dirty="0">
                        <a:solidFill>
                          <a:schemeClr val="bg1"/>
                        </a:solidFill>
                        <a:latin typeface="DB Helvethaica X Bd" panose="02000506090000020004" pitchFamily="2" charset="-34"/>
                        <a:ea typeface="Calibri"/>
                        <a:cs typeface="DB Helvethaica X Bd" panose="02000506090000020004" pitchFamily="2" charset="-34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90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77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>
                        <a:latin typeface="DB Helvethaica X Bd" panose="02000506090000020004" pitchFamily="2" charset="-34"/>
                        <a:ea typeface="Sarabun"/>
                        <a:cs typeface="DB Helvethaica X Bd" panose="02000506090000020004" pitchFamily="2" charset="-34"/>
                        <a:sym typeface="Sarabun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0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2621A2BF-C68F-A2F7-8140-311693B61BB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935115" y="-4098"/>
            <a:ext cx="4352885" cy="965181"/>
            <a:chOff x="13935115" y="-4098"/>
            <a:chExt cx="4352885" cy="965181"/>
          </a:xfrm>
        </p:grpSpPr>
        <p:sp>
          <p:nvSpPr>
            <p:cNvPr id="3" name="Flowchart: Delay 2">
              <a:extLst>
                <a:ext uri="{FF2B5EF4-FFF2-40B4-BE49-F238E27FC236}">
                  <a16:creationId xmlns:a16="http://schemas.microsoft.com/office/drawing/2014/main" id="{52C4CF7A-B138-2930-5CBF-4617465FEE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0800000">
              <a:off x="13935115" y="-2240"/>
              <a:ext cx="1070331" cy="963323"/>
            </a:xfrm>
            <a:prstGeom prst="flowChartDelay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4635DE3-CCA5-6426-67DC-DD1BF810BC4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5005446" y="-4098"/>
              <a:ext cx="3282554" cy="963323"/>
            </a:xfrm>
            <a:prstGeom prst="rect">
              <a:avLst/>
            </a:prstGeom>
            <a:solidFill>
              <a:srgbClr val="EEF0F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446EEF-77D6-8779-E984-941ED2347A0B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97000" y="44069"/>
              <a:ext cx="4191000" cy="915156"/>
            </a:xfrm>
            <a:prstGeom prst="rect">
              <a:avLst/>
            </a:prstGeom>
          </p:spPr>
        </p:pic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9C346-BA8E-DB47-59E8-0FB415EB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DB Helvethaica X Blk"/>
        <a:ea typeface=""/>
        <a:cs typeface=""/>
      </a:majorFont>
      <a:minorFont>
        <a:latin typeface="DB Helvethaica X M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230</Words>
  <Application>Microsoft Office PowerPoint</Application>
  <PresentationFormat>Custom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DB Helvethaica X</vt:lpstr>
      <vt:lpstr>Aptos</vt:lpstr>
      <vt:lpstr>DB Helvethaica X Blk</vt:lpstr>
      <vt:lpstr>DB Helvethaica X Bd</vt:lpstr>
      <vt:lpstr>Arial</vt:lpstr>
      <vt:lpstr>DB Helvethaica X Med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it_support</dc:creator>
  <cp:lastModifiedBy>laksamee.ka</cp:lastModifiedBy>
  <cp:revision>17</cp:revision>
  <dcterms:created xsi:type="dcterms:W3CDTF">2006-08-16T00:00:00Z</dcterms:created>
  <dcterms:modified xsi:type="dcterms:W3CDTF">2024-06-26T09:02:47Z</dcterms:modified>
  <dc:identifier>DAFFht0uMm0</dc:identifier>
</cp:coreProperties>
</file>